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9" r:id="rId4"/>
    <p:sldId id="290" r:id="rId5"/>
    <p:sldId id="291" r:id="rId6"/>
    <p:sldId id="258" r:id="rId7"/>
    <p:sldId id="310" r:id="rId8"/>
    <p:sldId id="270" r:id="rId9"/>
    <p:sldId id="3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0" autoAdjust="0"/>
    <p:restoredTop sz="92663"/>
  </p:normalViewPr>
  <p:slideViewPr>
    <p:cSldViewPr>
      <p:cViewPr varScale="1">
        <p:scale>
          <a:sx n="55" d="100"/>
          <a:sy n="55" d="100"/>
        </p:scale>
        <p:origin x="111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4000">
              <a:schemeClr val="tx1"/>
            </a:gs>
            <a:gs pos="100000">
              <a:srgbClr val="A3D1FF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9DEBDB-24D6-4E54-999D-5E41FC1D0D3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600" y="310141"/>
            <a:ext cx="8877300" cy="6402577"/>
            <a:chOff x="1752600" y="310141"/>
            <a:chExt cx="8877300" cy="64025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0" y="310141"/>
              <a:ext cx="6934200" cy="640257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52600" y="2541933"/>
              <a:ext cx="88773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omic Sans MS" panose="030F0702030302020204" pitchFamily="66" charset="0"/>
                </a:rPr>
                <a:t>Missions Alive</a:t>
              </a:r>
              <a:r>
                <a:rPr lang="en-US" sz="6000" b="1" dirty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en-US" sz="6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5400" dirty="0">
                  <a:effectLst>
                    <a:outerShdw blurRad="50800" dist="50800" dir="5400000" algn="ctr" rotWithShape="0">
                      <a:schemeClr val="bg1"/>
                    </a:outerShdw>
                  </a:effectLst>
                  <a:latin typeface="Comic Sans MS" panose="030F0702030302020204" pitchFamily="66" charset="0"/>
                </a:rPr>
                <a:t>World Religions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156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4000">
              <a:schemeClr val="bg1"/>
            </a:gs>
            <a:gs pos="100000">
              <a:srgbClr val="A3D1FF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86672"/>
            <a:ext cx="12192000" cy="1371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http://www.google.com/url?sa=i&amp;source=images&amp;cd=&amp;docid=qNthVLCLYcoZzM&amp;tbnid=Cn7bXFnq3p1XVM&amp;ved=0CAUQjBw&amp;url=http%3A%2F%2Fwww.misterdann.com%2Fbodhisattvasbrainbuddhism.jpg&amp;ei=6OvfU82eA8ufyASDtILQCg&amp;psig=AFQjCNFIl2uj5j4rt7Bp5IvmSdQ5Py9R-g&amp;ust=14072702482066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26670"/>
            <a:ext cx="9195098" cy="551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3898" y="5486672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702030302020204" pitchFamily="66" charset="0"/>
                <a:cs typeface="Narkisim" panose="020E0502050101010101" pitchFamily="34" charset="-79"/>
              </a:rPr>
              <a:t>Buddhism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505200"/>
            <a:ext cx="3140243" cy="231902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098" name="Picture 2" descr="http://www.google.com/url?sa=i&amp;source=images&amp;cd=&amp;docid=qmZIL8Hg3uL8SM&amp;tbnid=TB_EYOWpZTcJ4M&amp;ved=0CAUQjBw&amp;url=http%3A%2F%2Fwww.mir.com.my%2Fleofoo%2FThai-amulets%2FPenang%2FDhammikarama_Burmese_Temple%2Fimages%2FPenang_hotspot_temple.jpg&amp;ei=pDfhU4LvH5KyyATyqoDQDA&amp;psig=AFQjCNEvqWvbFKyovCtWQPv1QNTCiFSapg&amp;ust=140735517267505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53400" y="304800"/>
            <a:ext cx="3026539" cy="220739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0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4000">
              <a:schemeClr val="bg1"/>
            </a:gs>
            <a:gs pos="100000">
              <a:srgbClr val="A3D1FF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81000"/>
            <a:ext cx="10363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</a:pPr>
            <a:r>
              <a:rPr lang="en-US" sz="3600" b="1" dirty="0">
                <a:latin typeface="+mj-lt"/>
              </a:rPr>
              <a:t>Buddhism</a:t>
            </a:r>
            <a:r>
              <a:rPr lang="en-US" sz="3200" dirty="0">
                <a:latin typeface="+mj-lt"/>
              </a:rPr>
              <a:t> is the fourth largest religion in the world.</a:t>
            </a:r>
          </a:p>
          <a:p>
            <a:pPr>
              <a:buClr>
                <a:srgbClr val="FF6600"/>
              </a:buClr>
            </a:pPr>
            <a:endParaRPr lang="en-US" sz="1200" dirty="0">
              <a:latin typeface="+mj-lt"/>
            </a:endParaRPr>
          </a:p>
          <a:p>
            <a:pPr>
              <a:buClr>
                <a:srgbClr val="FF6600"/>
              </a:buClr>
            </a:pPr>
            <a:r>
              <a:rPr lang="en-US" sz="3200" dirty="0">
                <a:latin typeface="+mj-lt"/>
              </a:rPr>
              <a:t>Buddhists follow the teachings of “the Buddha,” a man who lived 2,500 years ago.</a:t>
            </a:r>
          </a:p>
          <a:p>
            <a:pPr>
              <a:buClr>
                <a:srgbClr val="FF6600"/>
              </a:buClr>
            </a:pPr>
            <a:endParaRPr lang="en-US" sz="2000" dirty="0">
              <a:latin typeface="+mj-lt"/>
            </a:endParaRPr>
          </a:p>
          <a:p>
            <a:pPr>
              <a:buClr>
                <a:srgbClr val="FF6600"/>
              </a:buClr>
            </a:pPr>
            <a:r>
              <a:rPr lang="en-US" sz="3200" dirty="0">
                <a:latin typeface="+mj-lt"/>
              </a:rPr>
              <a:t>Buddhists believe: </a:t>
            </a:r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they can learn to be good by following the Eightfold Path, a set of rules for acting, thinking and feeling.</a:t>
            </a:r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when a person dies, they are reborn again, living many lives, until they perfect themselves.</a:t>
            </a:r>
          </a:p>
          <a:p>
            <a:pPr>
              <a:buClr>
                <a:srgbClr val="FF6600"/>
              </a:buClr>
            </a:pPr>
            <a:r>
              <a:rPr lang="en-US" sz="3200" dirty="0">
                <a:latin typeface="+mj-lt"/>
              </a:rPr>
              <a:t>They do not believe in a God who is separate and different from mankind, but that every person contains a part of God within himself. </a:t>
            </a:r>
          </a:p>
        </p:txBody>
      </p:sp>
    </p:spTree>
    <p:extLst>
      <p:ext uri="{BB962C8B-B14F-4D97-AF65-F5344CB8AC3E}">
        <p14:creationId xmlns:p14="http://schemas.microsoft.com/office/powerpoint/2010/main" val="305760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4000">
              <a:schemeClr val="bg1"/>
            </a:gs>
            <a:gs pos="100000">
              <a:srgbClr val="A3D1FF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80522"/>
            <a:ext cx="12192000" cy="14774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http://scriptures.ru/india/karnataka/bangalore/114_153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8110" y="0"/>
            <a:ext cx="9239890" cy="5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3898" y="5486672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702030302020204" pitchFamily="66" charset="0"/>
                <a:cs typeface="Narkisim" panose="020E0502050101010101" pitchFamily="34" charset="-79"/>
              </a:rPr>
              <a:t>Hinduism</a:t>
            </a:r>
          </a:p>
        </p:txBody>
      </p:sp>
      <p:pic>
        <p:nvPicPr>
          <p:cNvPr id="1028" name="Picture 4" descr="http://s173422697.onlinehome.us/aboutHindutemples/SriRangamGopura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885" y="3472686"/>
            <a:ext cx="3329531" cy="2209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.hswstatic.com/gif/reincarnation-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245" y="3329811"/>
            <a:ext cx="3349563" cy="23526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8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4000">
              <a:schemeClr val="bg1"/>
            </a:gs>
            <a:gs pos="100000">
              <a:srgbClr val="A3D1FF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838200"/>
            <a:ext cx="10439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</a:pPr>
            <a:r>
              <a:rPr lang="en-US" sz="3600" b="1" dirty="0">
                <a:latin typeface="+mj-lt"/>
              </a:rPr>
              <a:t>Hinduism</a:t>
            </a:r>
            <a:r>
              <a:rPr lang="en-US" sz="3200" dirty="0">
                <a:latin typeface="+mj-lt"/>
              </a:rPr>
              <a:t> is the third largest religion in the world.</a:t>
            </a:r>
          </a:p>
          <a:p>
            <a:pPr>
              <a:buClr>
                <a:srgbClr val="FF6600"/>
              </a:buClr>
            </a:pPr>
            <a:endParaRPr lang="en-US" sz="1200" dirty="0">
              <a:latin typeface="+mj-lt"/>
            </a:endParaRPr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Hindus believe in millions of gods, both good and evil.</a:t>
            </a:r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Hindus worship idols at the temple or at a special shrine set up in their house. </a:t>
            </a:r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Through praying, visiting temples and offering gifts to the “gods,” Hindus believe they can make their hearts clean.</a:t>
            </a:r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Hindus believe in reincarnation, a continuous cycle of birth, death and rebirth. A person may come back in the next life as another person, an animal or a bug.</a:t>
            </a:r>
          </a:p>
        </p:txBody>
      </p:sp>
    </p:spTree>
    <p:extLst>
      <p:ext uri="{BB962C8B-B14F-4D97-AF65-F5344CB8AC3E}">
        <p14:creationId xmlns:p14="http://schemas.microsoft.com/office/powerpoint/2010/main" val="23660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4000">
              <a:schemeClr val="bg1"/>
            </a:gs>
            <a:gs pos="100000">
              <a:srgbClr val="A3D1FF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562602"/>
            <a:ext cx="12192000" cy="12953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7791" y="556260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mic Sans MS" panose="030F0702030302020204" pitchFamily="66" charset="0"/>
                <a:cs typeface="Narkisim" panose="020E0502050101010101" pitchFamily="34" charset="-79"/>
              </a:rPr>
              <a:t>Islam</a:t>
            </a:r>
          </a:p>
        </p:txBody>
      </p:sp>
      <p:pic>
        <p:nvPicPr>
          <p:cNvPr id="2054" name="Picture 6" descr="http://2.bp.blogspot.com/--6HvKgiPriI/TwoU6LT7pII/AAAAAAAAAJ4/GK-d_FDcqUc/s1600/islam-12%2528what+is+islam%252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1" y="1"/>
            <a:ext cx="914400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1.ytimg.com/vi/uWOKB5EzHSo/maxresdefaul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99280">
            <a:off x="7528892" y="807657"/>
            <a:ext cx="3724369" cy="249572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4.bp.blogspot.com/-ikUdhQr3yws/UYuKj8y7ioI/AAAAAAAAAxA/2c7M0CL5lAs/s1600/_MG_12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269" y="2781301"/>
            <a:ext cx="2369845" cy="355775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7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4000">
              <a:schemeClr val="bg1"/>
            </a:gs>
            <a:gs pos="100000">
              <a:srgbClr val="A3D1FF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85800"/>
            <a:ext cx="10363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</a:pPr>
            <a:r>
              <a:rPr lang="en-US" sz="3600" b="1" dirty="0">
                <a:latin typeface="+mj-lt"/>
              </a:rPr>
              <a:t>Islam </a:t>
            </a:r>
            <a:r>
              <a:rPr lang="en-US" sz="3200" dirty="0">
                <a:latin typeface="+mj-lt"/>
              </a:rPr>
              <a:t>is the second largest religion in the world.</a:t>
            </a:r>
          </a:p>
          <a:p>
            <a:pPr>
              <a:buClr>
                <a:srgbClr val="FF6600"/>
              </a:buClr>
            </a:pPr>
            <a:endParaRPr lang="en-US" sz="1200" dirty="0">
              <a:latin typeface="+mj-lt"/>
            </a:endParaRPr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People who follow Islam are called “Muslims.”</a:t>
            </a:r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Muslims must follow the “Five Pillars of Faith” which include:</a:t>
            </a:r>
          </a:p>
          <a:p>
            <a:pPr marL="971550" lvl="1" indent="-514350">
              <a:buClr>
                <a:srgbClr val="FF6600"/>
              </a:buClr>
              <a:buFont typeface="+mj-lt"/>
              <a:buAutoNum type="arabicPeriod"/>
            </a:pPr>
            <a:r>
              <a:rPr lang="en-US" sz="3200" dirty="0">
                <a:latin typeface="+mj-lt"/>
              </a:rPr>
              <a:t>Reciting the mantra, “There is no God but Allah, and Mohammed is his prophet.”</a:t>
            </a:r>
          </a:p>
          <a:p>
            <a:pPr marL="971550" lvl="1" indent="-514350">
              <a:buClr>
                <a:srgbClr val="FF6600"/>
              </a:buClr>
              <a:buFont typeface="+mj-lt"/>
              <a:buAutoNum type="arabicPeriod"/>
            </a:pPr>
            <a:r>
              <a:rPr lang="en-US" sz="3200" dirty="0">
                <a:latin typeface="+mj-lt"/>
              </a:rPr>
              <a:t>Praying five times a day facing in the direction of Mecca, Saudi Arabia. </a:t>
            </a:r>
          </a:p>
          <a:p>
            <a:pPr marL="971550" lvl="1" indent="-514350">
              <a:buClr>
                <a:srgbClr val="FF6600"/>
              </a:buClr>
              <a:buFont typeface="+mj-lt"/>
              <a:buAutoNum type="arabicPeriod"/>
            </a:pPr>
            <a:r>
              <a:rPr lang="en-US" sz="3200" dirty="0">
                <a:latin typeface="+mj-lt"/>
              </a:rPr>
              <a:t>Giving alms to the poor.</a:t>
            </a:r>
          </a:p>
          <a:p>
            <a:pPr marL="971550" lvl="1" indent="-514350">
              <a:buClr>
                <a:srgbClr val="FF6600"/>
              </a:buClr>
              <a:buFont typeface="+mj-lt"/>
              <a:buAutoNum type="arabicPeriod"/>
            </a:pPr>
            <a:r>
              <a:rPr lang="en-US" sz="3200" dirty="0">
                <a:latin typeface="+mj-lt"/>
              </a:rPr>
              <a:t>Keeping the 28-day fast of Ramadan.</a:t>
            </a:r>
          </a:p>
          <a:p>
            <a:pPr marL="971550" lvl="1" indent="-514350">
              <a:buClr>
                <a:srgbClr val="FF6600"/>
              </a:buClr>
              <a:buFont typeface="+mj-lt"/>
              <a:buAutoNum type="arabicPeriod"/>
            </a:pPr>
            <a:r>
              <a:rPr lang="en-US" sz="3200" dirty="0">
                <a:latin typeface="+mj-lt"/>
              </a:rPr>
              <a:t>Making the trip to Mecca once in their lifetime.</a:t>
            </a:r>
          </a:p>
        </p:txBody>
      </p:sp>
    </p:spTree>
    <p:extLst>
      <p:ext uri="{BB962C8B-B14F-4D97-AF65-F5344CB8AC3E}">
        <p14:creationId xmlns:p14="http://schemas.microsoft.com/office/powerpoint/2010/main" val="346070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4000">
              <a:schemeClr val="bg1"/>
            </a:gs>
            <a:gs pos="100000">
              <a:srgbClr val="A3D1FF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fan.org/wordpress/wp-content/uploads/2013/08/lideraz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0"/>
            <a:ext cx="9144000" cy="53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58162" y="5540523"/>
            <a:ext cx="6096000" cy="109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7200" dirty="0">
                <a:latin typeface="Comic Sans MS" panose="030F0702030302020204" pitchFamily="66" charset="0"/>
                <a:cs typeface="Narkisim" panose="020E0502050101010101" pitchFamily="34" charset="-79"/>
              </a:rPr>
              <a:t>Animism</a:t>
            </a:r>
            <a:r>
              <a:rPr lang="en-US" sz="3200" dirty="0">
                <a:latin typeface="Comic Sans MS" panose="030F0702030302020204" pitchFamily="66" charset="0"/>
                <a:cs typeface="Narkisim" panose="020E0502050101010101" pitchFamily="34" charset="-79"/>
              </a:rPr>
              <a:t> </a:t>
            </a:r>
          </a:p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  <a:cs typeface="Narkisim" panose="020E0502050101010101" pitchFamily="34" charset="-79"/>
              </a:rPr>
              <a:t>tribal religions</a:t>
            </a:r>
          </a:p>
        </p:txBody>
      </p:sp>
      <p:pic>
        <p:nvPicPr>
          <p:cNvPr id="3076" name="Picture 4" descr="http://www.crystalholistics.com/uploads/8/8/1/6/8816470/s307371493345527648_p61_i1_w1024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378" y="3706688"/>
            <a:ext cx="2606844" cy="23359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dtokimchi.files.wordpress.com/2012/10/mg_94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9248" y="516390"/>
            <a:ext cx="3911714" cy="260780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/>
            </a:gs>
            <a:gs pos="54000">
              <a:schemeClr val="bg1"/>
            </a:gs>
            <a:gs pos="100000">
              <a:srgbClr val="A3D1FF"/>
            </a:gs>
            <a:gs pos="100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90600"/>
            <a:ext cx="10591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</a:pPr>
            <a:r>
              <a:rPr lang="en-US" sz="3600" b="1" dirty="0">
                <a:latin typeface="+mj-lt"/>
              </a:rPr>
              <a:t>Animism </a:t>
            </a:r>
            <a:r>
              <a:rPr lang="en-US" sz="3200" dirty="0">
                <a:latin typeface="+mj-lt"/>
              </a:rPr>
              <a:t>is often practiced by tribal groups. </a:t>
            </a:r>
            <a:endParaRPr lang="en-US" sz="1200" dirty="0">
              <a:latin typeface="+mj-lt"/>
            </a:endParaRPr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Animists believe that powerful spirits, capable of helping or harming people, live in everything in nature, such as animals, rocks, trees, the wind or the sun.</a:t>
            </a:r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They live in fear of displeasing one of these spirits.</a:t>
            </a:r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Animists believe disasters such as drought, famine, sickness, earthquakes and floods are the work of evil spirits.</a:t>
            </a:r>
          </a:p>
          <a:p>
            <a:pPr marL="457200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They have faith in witch doctors or a medicine man, sometimes called a shaman, for healing. </a:t>
            </a:r>
          </a:p>
        </p:txBody>
      </p:sp>
    </p:spTree>
    <p:extLst>
      <p:ext uri="{BB962C8B-B14F-4D97-AF65-F5344CB8AC3E}">
        <p14:creationId xmlns:p14="http://schemas.microsoft.com/office/powerpoint/2010/main" val="2820111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1355</TotalTime>
  <Words>385</Words>
  <Application>Microsoft Macintosh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Comic Sans MS</vt:lpstr>
      <vt:lpstr>Calibri</vt:lpstr>
      <vt:lpstr>Constantia</vt:lpstr>
      <vt:lpstr>Wingdings 2</vt:lpstr>
      <vt:lpstr>Narkisim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Litsey</dc:creator>
  <cp:lastModifiedBy>Douglas Britt</cp:lastModifiedBy>
  <cp:revision>71</cp:revision>
  <dcterms:created xsi:type="dcterms:W3CDTF">2014-06-10T14:03:04Z</dcterms:created>
  <dcterms:modified xsi:type="dcterms:W3CDTF">2018-03-19T13:37:56Z</dcterms:modified>
</cp:coreProperties>
</file>