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9" r:id="rId3"/>
    <p:sldId id="316" r:id="rId4"/>
    <p:sldId id="323" r:id="rId5"/>
    <p:sldId id="324" r:id="rId6"/>
    <p:sldId id="310" r:id="rId7"/>
    <p:sldId id="317" r:id="rId8"/>
    <p:sldId id="311" r:id="rId9"/>
    <p:sldId id="318" r:id="rId10"/>
    <p:sldId id="312" r:id="rId11"/>
    <p:sldId id="319" r:id="rId12"/>
    <p:sldId id="313" r:id="rId13"/>
    <p:sldId id="320" r:id="rId14"/>
    <p:sldId id="314" r:id="rId15"/>
    <p:sldId id="321" r:id="rId16"/>
    <p:sldId id="315" r:id="rId17"/>
    <p:sldId id="322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4674"/>
  </p:normalViewPr>
  <p:slideViewPr>
    <p:cSldViewPr>
      <p:cViewPr varScale="1">
        <p:scale>
          <a:sx n="73" d="100"/>
          <a:sy n="73" d="100"/>
        </p:scale>
        <p:origin x="3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6000">
              <a:schemeClr val="tx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9DEBDB-24D6-4E54-999D-5E41FC1D0D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7000" y="310141"/>
            <a:ext cx="6934200" cy="6402577"/>
            <a:chOff x="2667000" y="310141"/>
            <a:chExt cx="6934200" cy="64025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0" y="310141"/>
              <a:ext cx="6934200" cy="64025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29000" y="1982212"/>
              <a:ext cx="56388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mic Sans MS" panose="030F0702030302020204" pitchFamily="66" charset="0"/>
                </a:rPr>
                <a:t>Missions Alive</a:t>
              </a:r>
              <a:r>
                <a:rPr lang="en-US" sz="6000" b="1" dirty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n-US" sz="6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400" dirty="0">
                  <a:effectLst>
                    <a:outerShdw blurRad="50800" dist="50800" dir="5400000" algn="ctr" rotWithShape="0">
                      <a:schemeClr val="bg1"/>
                    </a:outerShdw>
                  </a:effectLst>
                  <a:latin typeface="Comic Sans MS" panose="030F0702030302020204" pitchFamily="66" charset="0"/>
                </a:rPr>
                <a:t>Problems Faced </a:t>
              </a:r>
              <a:br>
                <a:rPr lang="en-US" sz="4400" dirty="0">
                  <a:effectLst>
                    <a:outerShdw blurRad="50800" dist="50800" dir="5400000" algn="ctr" rotWithShape="0">
                      <a:schemeClr val="bg1"/>
                    </a:outerShdw>
                  </a:effectLst>
                  <a:latin typeface="Comic Sans MS" panose="030F0702030302020204" pitchFamily="66" charset="0"/>
                </a:rPr>
              </a:br>
              <a:r>
                <a:rPr lang="en-US" sz="4400" dirty="0">
                  <a:effectLst>
                    <a:outerShdw blurRad="50800" dist="50800" dir="5400000" algn="ctr" rotWithShape="0">
                      <a:schemeClr val="bg1"/>
                    </a:outerShdw>
                  </a:effectLst>
                  <a:latin typeface="Comic Sans MS" panose="030F0702030302020204" pitchFamily="66" charset="0"/>
                </a:rPr>
                <a:t>by Children Around the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56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63" b="127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09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Sickness</a:t>
            </a:r>
          </a:p>
        </p:txBody>
      </p:sp>
    </p:spTree>
    <p:extLst>
      <p:ext uri="{BB962C8B-B14F-4D97-AF65-F5344CB8AC3E}">
        <p14:creationId xmlns:p14="http://schemas.microsoft.com/office/powerpoint/2010/main" val="256985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1"/>
            <a:ext cx="10058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Every year, over 13 million children under the age of 5 years die from illnesses which could have been avoided or treated.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Over 1/3 of the world population does not have access to the medicines they need.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Pneumonia and diarrhea kill more children than any other disease.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717902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Sickness</a:t>
            </a:r>
          </a:p>
        </p:txBody>
      </p:sp>
    </p:spTree>
    <p:extLst>
      <p:ext uri="{BB962C8B-B14F-4D97-AF65-F5344CB8AC3E}">
        <p14:creationId xmlns:p14="http://schemas.microsoft.com/office/powerpoint/2010/main" val="208490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7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334000"/>
            <a:ext cx="803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Narkisim" panose="020E0502050101010101" pitchFamily="34" charset="-79"/>
              </a:rPr>
              <a:t>Lack of Education</a:t>
            </a:r>
          </a:p>
        </p:txBody>
      </p:sp>
    </p:spTree>
    <p:extLst>
      <p:ext uri="{BB962C8B-B14F-4D97-AF65-F5344CB8AC3E}">
        <p14:creationId xmlns:p14="http://schemas.microsoft.com/office/powerpoint/2010/main" val="243041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9906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Around the world 75 million children – more than half of them girls – have no opportunity to attend primary school.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In many countries families cannot afford to pay school fees or buy uniforms and books.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Nearly 250 million children have to work to help their families and cannot go to school.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685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  <a:cs typeface="Narkisim" panose="020E0502050101010101" pitchFamily="34" charset="-79"/>
              </a:rPr>
              <a:t>Lack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969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41910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Child Labor</a:t>
            </a:r>
          </a:p>
        </p:txBody>
      </p:sp>
    </p:spTree>
    <p:extLst>
      <p:ext uri="{BB962C8B-B14F-4D97-AF65-F5344CB8AC3E}">
        <p14:creationId xmlns:p14="http://schemas.microsoft.com/office/powerpoint/2010/main" val="65789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828800"/>
            <a:ext cx="99821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Child labor is work that harms children or keeps them from attending school.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Underage children work at all sorts of jobs around the world usually because they are extremely poor.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There are 218 million child laborers around the world.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762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Child Labor</a:t>
            </a:r>
          </a:p>
        </p:txBody>
      </p:sp>
    </p:spTree>
    <p:extLst>
      <p:ext uri="{BB962C8B-B14F-4D97-AF65-F5344CB8AC3E}">
        <p14:creationId xmlns:p14="http://schemas.microsoft.com/office/powerpoint/2010/main" val="107784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54" b="12554"/>
          <a:stretch/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1143001"/>
            <a:ext cx="609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105985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05001"/>
            <a:ext cx="9753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Millions of children have been killed or injured in wars over the last ten years.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250,000 children have been forced to participate in fighting in the last 10 years.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More than 1 million children have been orphaned or separated from their parents.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981671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16791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/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6096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Poverty</a:t>
            </a:r>
          </a:p>
        </p:txBody>
      </p:sp>
    </p:spTree>
    <p:extLst>
      <p:ext uri="{BB962C8B-B14F-4D97-AF65-F5344CB8AC3E}">
        <p14:creationId xmlns:p14="http://schemas.microsoft.com/office/powerpoint/2010/main" val="185030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9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7446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Poverty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1905000"/>
            <a:ext cx="990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Worldwide 600 million children live in extreme poverty.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Almost half the world – over 3 billion people – live on less than $2.50 a day.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One out of every four people in the world lives without electricity.</a:t>
            </a:r>
          </a:p>
        </p:txBody>
      </p:sp>
    </p:spTree>
    <p:extLst>
      <p:ext uri="{BB962C8B-B14F-4D97-AF65-F5344CB8AC3E}">
        <p14:creationId xmlns:p14="http://schemas.microsoft.com/office/powerpoint/2010/main" val="103776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16" b="124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609601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Unsafe Water</a:t>
            </a:r>
          </a:p>
        </p:txBody>
      </p:sp>
    </p:spTree>
    <p:extLst>
      <p:ext uri="{BB962C8B-B14F-4D97-AF65-F5344CB8AC3E}">
        <p14:creationId xmlns:p14="http://schemas.microsoft.com/office/powerpoint/2010/main" val="212973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609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Unsafe 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676400"/>
            <a:ext cx="10363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About one out of eight people in the world do not have clean, safe drinking water.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Each day more than 6,000 children under age 5 die from diseases spread by unsafe water or lack of sanitation.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Millions of women spend several hours a day collecting water.</a:t>
            </a:r>
          </a:p>
        </p:txBody>
      </p:sp>
    </p:spTree>
    <p:extLst>
      <p:ext uri="{BB962C8B-B14F-4D97-AF65-F5344CB8AC3E}">
        <p14:creationId xmlns:p14="http://schemas.microsoft.com/office/powerpoint/2010/main" val="38085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4191001"/>
            <a:ext cx="609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Comic Sans MS" panose="030F0702030302020204" pitchFamily="66" charset="0"/>
                <a:cs typeface="Narkisim" panose="020E0502050101010101" pitchFamily="34" charset="-79"/>
              </a:rPr>
              <a:t>Hunger</a:t>
            </a:r>
          </a:p>
        </p:txBody>
      </p:sp>
    </p:spTree>
    <p:extLst>
      <p:ext uri="{BB962C8B-B14F-4D97-AF65-F5344CB8AC3E}">
        <p14:creationId xmlns:p14="http://schemas.microsoft.com/office/powerpoint/2010/main" val="103225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609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Hunger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676400"/>
            <a:ext cx="10058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Malnutrition (not enough to eat or eating the wrong foods) is the world’s most serious health problem.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Malnutrition is the single biggest contributor to child deaths – one child every five seconds.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One in seven people in the world will go to bed hungry tonight.</a:t>
            </a:r>
          </a:p>
        </p:txBody>
      </p:sp>
    </p:spTree>
    <p:extLst>
      <p:ext uri="{BB962C8B-B14F-4D97-AF65-F5344CB8AC3E}">
        <p14:creationId xmlns:p14="http://schemas.microsoft.com/office/powerpoint/2010/main" val="355100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41"/>
          <a:stretch/>
        </p:blipFill>
        <p:spPr>
          <a:xfrm>
            <a:off x="0" y="-32825"/>
            <a:ext cx="12192000" cy="6890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3402036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Comic Sans MS" panose="030F0702030302020204" pitchFamily="66" charset="0"/>
                <a:cs typeface="Narkisim" panose="020E0502050101010101" pitchFamily="34" charset="-79"/>
              </a:rPr>
              <a:t>Inadequate Shelter</a:t>
            </a:r>
          </a:p>
        </p:txBody>
      </p:sp>
    </p:spTree>
    <p:extLst>
      <p:ext uri="{BB962C8B-B14F-4D97-AF65-F5344CB8AC3E}">
        <p14:creationId xmlns:p14="http://schemas.microsoft.com/office/powerpoint/2010/main" val="259222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6000">
              <a:schemeClr val="bg1"/>
            </a:gs>
            <a:gs pos="77000">
              <a:srgbClr val="C4D6EB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10058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Up to 150 million children live on the streets in the world today.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Street children are not necessarily orphans but may have left home because of violence, drug and alcohol abuse, family problems or economic need.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At least 600 million people – most of them women and children – live in housing that is not safe.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304800"/>
            <a:ext cx="681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  <a:cs typeface="Narkisim" panose="020E0502050101010101" pitchFamily="34" charset="-79"/>
              </a:rPr>
              <a:t>Inadequate Shelter</a:t>
            </a:r>
          </a:p>
        </p:txBody>
      </p:sp>
    </p:spTree>
    <p:extLst>
      <p:ext uri="{BB962C8B-B14F-4D97-AF65-F5344CB8AC3E}">
        <p14:creationId xmlns:p14="http://schemas.microsoft.com/office/powerpoint/2010/main" val="3659154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1233</TotalTime>
  <Words>426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Litsey</dc:creator>
  <cp:lastModifiedBy>Emily Wagler</cp:lastModifiedBy>
  <cp:revision>58</cp:revision>
  <dcterms:created xsi:type="dcterms:W3CDTF">2014-06-10T14:03:04Z</dcterms:created>
  <dcterms:modified xsi:type="dcterms:W3CDTF">2019-03-15T15:13:15Z</dcterms:modified>
</cp:coreProperties>
</file>