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1E8244-00D8-4680-ACF9-2B54F081A3CB}" v="700" dt="2024-01-04T23:23:22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941E8244-00D8-4680-ACF9-2B54F081A3CB}"/>
    <pc:docChg chg="undo redo custSel addSld delSld modSld modMainMaster">
      <pc:chgData name="Janet Coates" userId="ea7fc184-bcb7-4e42-ab6a-4b572a518a51" providerId="ADAL" clId="{941E8244-00D8-4680-ACF9-2B54F081A3CB}" dt="2024-01-04T23:25:02.564" v="2138" actId="2"/>
      <pc:docMkLst>
        <pc:docMk/>
      </pc:docMkLst>
      <pc:sldChg chg="modSp mod setBg">
        <pc:chgData name="Janet Coates" userId="ea7fc184-bcb7-4e42-ab6a-4b572a518a51" providerId="ADAL" clId="{941E8244-00D8-4680-ACF9-2B54F081A3CB}" dt="2024-01-04T20:05:40.340" v="592"/>
        <pc:sldMkLst>
          <pc:docMk/>
          <pc:sldMk cId="684010792" sldId="256"/>
        </pc:sldMkLst>
        <pc:spChg chg="mod">
          <ac:chgData name="Janet Coates" userId="ea7fc184-bcb7-4e42-ab6a-4b572a518a51" providerId="ADAL" clId="{941E8244-00D8-4680-ACF9-2B54F081A3CB}" dt="2023-12-14T00:31:28.986" v="470" actId="207"/>
          <ac:spMkLst>
            <pc:docMk/>
            <pc:sldMk cId="684010792" sldId="256"/>
            <ac:spMk id="6" creationId="{92A62E2C-CF93-203E-7EE5-E9E632337E39}"/>
          </ac:spMkLst>
        </pc:spChg>
      </pc:sldChg>
      <pc:sldChg chg="addSp delSp modSp new mod setBg setClrOvrMap">
        <pc:chgData name="Janet Coates" userId="ea7fc184-bcb7-4e42-ab6a-4b572a518a51" providerId="ADAL" clId="{941E8244-00D8-4680-ACF9-2B54F081A3CB}" dt="2024-01-04T23:24:47.020" v="2130" actId="2"/>
        <pc:sldMkLst>
          <pc:docMk/>
          <pc:sldMk cId="2449498704" sldId="257"/>
        </pc:sldMkLst>
        <pc:spChg chg="mod">
          <ac:chgData name="Janet Coates" userId="ea7fc184-bcb7-4e42-ab6a-4b572a518a51" providerId="ADAL" clId="{941E8244-00D8-4680-ACF9-2B54F081A3CB}" dt="2024-01-04T23:24:47.020" v="2130" actId="2"/>
          <ac:spMkLst>
            <pc:docMk/>
            <pc:sldMk cId="2449498704" sldId="257"/>
            <ac:spMk id="2" creationId="{205086C9-D2A9-6A2B-DD15-16B29D7704E7}"/>
          </ac:spMkLst>
        </pc:spChg>
        <pc:spChg chg="del">
          <ac:chgData name="Janet Coates" userId="ea7fc184-bcb7-4e42-ab6a-4b572a518a51" providerId="ADAL" clId="{941E8244-00D8-4680-ACF9-2B54F081A3CB}" dt="2024-01-04T20:05:53.330" v="593" actId="26606"/>
          <ac:spMkLst>
            <pc:docMk/>
            <pc:sldMk cId="2449498704" sldId="257"/>
            <ac:spMk id="3" creationId="{0DA8B535-D278-0930-6652-A42895C62A9D}"/>
          </ac:spMkLst>
        </pc:spChg>
        <pc:spChg chg="add del">
          <ac:chgData name="Janet Coates" userId="ea7fc184-bcb7-4e42-ab6a-4b572a518a51" providerId="ADAL" clId="{941E8244-00D8-4680-ACF9-2B54F081A3CB}" dt="2024-01-04T20:40:28.703" v="600" actId="26606"/>
          <ac:spMkLst>
            <pc:docMk/>
            <pc:sldMk cId="2449498704" sldId="257"/>
            <ac:spMk id="8" creationId="{66B332A4-D438-4773-A77F-5ED49A448D9D}"/>
          </ac:spMkLst>
        </pc:spChg>
        <pc:spChg chg="add del">
          <ac:chgData name="Janet Coates" userId="ea7fc184-bcb7-4e42-ab6a-4b572a518a51" providerId="ADAL" clId="{941E8244-00D8-4680-ACF9-2B54F081A3CB}" dt="2024-01-04T20:40:28.703" v="600" actId="26606"/>
          <ac:spMkLst>
            <pc:docMk/>
            <pc:sldMk cId="2449498704" sldId="257"/>
            <ac:spMk id="10" creationId="{DF9AD32D-FF05-44F4-BD4D-9CEE89B71EB9}"/>
          </ac:spMkLst>
        </pc:spChg>
        <pc:spChg chg="add">
          <ac:chgData name="Janet Coates" userId="ea7fc184-bcb7-4e42-ab6a-4b572a518a51" providerId="ADAL" clId="{941E8244-00D8-4680-ACF9-2B54F081A3CB}" dt="2024-01-04T20:40:28.703" v="600" actId="26606"/>
          <ac:spMkLst>
            <pc:docMk/>
            <pc:sldMk cId="2449498704" sldId="257"/>
            <ac:spMk id="15" creationId="{06DA9DF9-31F7-4056-B42E-878CC92417B8}"/>
          </ac:spMkLst>
        </pc:spChg>
        <pc:picChg chg="add mod">
          <ac:chgData name="Janet Coates" userId="ea7fc184-bcb7-4e42-ab6a-4b572a518a51" providerId="ADAL" clId="{941E8244-00D8-4680-ACF9-2B54F081A3CB}" dt="2024-01-04T20:40:28.703" v="600" actId="26606"/>
          <ac:picMkLst>
            <pc:docMk/>
            <pc:sldMk cId="2449498704" sldId="257"/>
            <ac:picMk id="5" creationId="{71E536E0-3F81-D1E3-A4EE-1C7C1300CFA4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13:12.384" v="998" actId="2711"/>
        <pc:sldMkLst>
          <pc:docMk/>
          <pc:sldMk cId="2103559985" sldId="258"/>
        </pc:sldMkLst>
        <pc:spChg chg="del mod">
          <ac:chgData name="Janet Coates" userId="ea7fc184-bcb7-4e42-ab6a-4b572a518a51" providerId="ADAL" clId="{941E8244-00D8-4680-ACF9-2B54F081A3CB}" dt="2024-01-04T20:48:42.266" v="734" actId="21"/>
          <ac:spMkLst>
            <pc:docMk/>
            <pc:sldMk cId="2103559985" sldId="258"/>
            <ac:spMk id="2" creationId="{F66D0699-168D-852C-AC0F-B94A76A80718}"/>
          </ac:spMkLst>
        </pc:spChg>
        <pc:spChg chg="del">
          <ac:chgData name="Janet Coates" userId="ea7fc184-bcb7-4e42-ab6a-4b572a518a51" providerId="ADAL" clId="{941E8244-00D8-4680-ACF9-2B54F081A3CB}" dt="2024-01-04T20:47:38.045" v="725" actId="26606"/>
          <ac:spMkLst>
            <pc:docMk/>
            <pc:sldMk cId="2103559985" sldId="258"/>
            <ac:spMk id="3" creationId="{68CE3054-40AA-ADE1-051C-6CF96533CA63}"/>
          </ac:spMkLst>
        </pc:spChg>
        <pc:spChg chg="add mod">
          <ac:chgData name="Janet Coates" userId="ea7fc184-bcb7-4e42-ab6a-4b572a518a51" providerId="ADAL" clId="{941E8244-00D8-4680-ACF9-2B54F081A3CB}" dt="2024-01-04T21:13:12.384" v="998" actId="2711"/>
          <ac:spMkLst>
            <pc:docMk/>
            <pc:sldMk cId="2103559985" sldId="258"/>
            <ac:spMk id="6" creationId="{C05A6EF2-2992-D654-361B-335238195DAF}"/>
          </ac:spMkLst>
        </pc:spChg>
        <pc:spChg chg="add del">
          <ac:chgData name="Janet Coates" userId="ea7fc184-bcb7-4e42-ab6a-4b572a518a51" providerId="ADAL" clId="{941E8244-00D8-4680-ACF9-2B54F081A3CB}" dt="2024-01-04T20:48:11.438" v="730" actId="26606"/>
          <ac:spMkLst>
            <pc:docMk/>
            <pc:sldMk cId="2103559985" sldId="258"/>
            <ac:spMk id="8" creationId="{A134706B-150F-487B-B4FB-34C10219C72F}"/>
          </ac:spMkLst>
        </pc:spChg>
        <pc:spChg chg="add del">
          <ac:chgData name="Janet Coates" userId="ea7fc184-bcb7-4e42-ab6a-4b572a518a51" providerId="ADAL" clId="{941E8244-00D8-4680-ACF9-2B54F081A3CB}" dt="2024-01-04T20:48:11.438" v="730" actId="26606"/>
          <ac:spMkLst>
            <pc:docMk/>
            <pc:sldMk cId="2103559985" sldId="258"/>
            <ac:spMk id="10" creationId="{25FD23E7-C75D-4AFA-A4D4-BE5558110941}"/>
          </ac:spMkLst>
        </pc:spChg>
        <pc:spChg chg="add del">
          <ac:chgData name="Janet Coates" userId="ea7fc184-bcb7-4e42-ab6a-4b572a518a51" providerId="ADAL" clId="{941E8244-00D8-4680-ACF9-2B54F081A3CB}" dt="2024-01-04T20:48:11.438" v="730" actId="26606"/>
          <ac:spMkLst>
            <pc:docMk/>
            <pc:sldMk cId="2103559985" sldId="258"/>
            <ac:spMk id="12" creationId="{D6705569-F545-4F47-A260-A9202826EA20}"/>
          </ac:spMkLst>
        </pc:spChg>
        <pc:spChg chg="add">
          <ac:chgData name="Janet Coates" userId="ea7fc184-bcb7-4e42-ab6a-4b572a518a51" providerId="ADAL" clId="{941E8244-00D8-4680-ACF9-2B54F081A3CB}" dt="2024-01-04T20:48:11.438" v="730" actId="26606"/>
          <ac:spMkLst>
            <pc:docMk/>
            <pc:sldMk cId="2103559985" sldId="258"/>
            <ac:spMk id="17" creationId="{EC3FE92E-FF21-46DB-BE36-B3A5D4149B10}"/>
          </ac:spMkLst>
        </pc:spChg>
        <pc:spChg chg="add">
          <ac:chgData name="Janet Coates" userId="ea7fc184-bcb7-4e42-ab6a-4b572a518a51" providerId="ADAL" clId="{941E8244-00D8-4680-ACF9-2B54F081A3CB}" dt="2024-01-04T20:48:11.438" v="730" actId="26606"/>
          <ac:spMkLst>
            <pc:docMk/>
            <pc:sldMk cId="2103559985" sldId="258"/>
            <ac:spMk id="19" creationId="{7E9DFFEE-526A-4D56-A70C-EADE7289BEE5}"/>
          </ac:spMkLst>
        </pc:spChg>
        <pc:picChg chg="add mod">
          <ac:chgData name="Janet Coates" userId="ea7fc184-bcb7-4e42-ab6a-4b572a518a51" providerId="ADAL" clId="{941E8244-00D8-4680-ACF9-2B54F081A3CB}" dt="2024-01-04T20:48:14.274" v="731" actId="207"/>
          <ac:picMkLst>
            <pc:docMk/>
            <pc:sldMk cId="2103559985" sldId="258"/>
            <ac:picMk id="5" creationId="{29BEE2F7-7B33-3A33-3628-0281855C2B5E}"/>
          </ac:picMkLst>
        </pc:picChg>
      </pc:sldChg>
      <pc:sldChg chg="addSp delSp modSp new del mod setBg">
        <pc:chgData name="Janet Coates" userId="ea7fc184-bcb7-4e42-ab6a-4b572a518a51" providerId="ADAL" clId="{941E8244-00D8-4680-ACF9-2B54F081A3CB}" dt="2024-01-04T20:44:26.965" v="723" actId="2696"/>
        <pc:sldMkLst>
          <pc:docMk/>
          <pc:sldMk cId="3645973035" sldId="258"/>
        </pc:sldMkLst>
        <pc:spChg chg="mod">
          <ac:chgData name="Janet Coates" userId="ea7fc184-bcb7-4e42-ab6a-4b572a518a51" providerId="ADAL" clId="{941E8244-00D8-4680-ACF9-2B54F081A3CB}" dt="2024-01-04T20:44:18.990" v="722" actId="207"/>
          <ac:spMkLst>
            <pc:docMk/>
            <pc:sldMk cId="3645973035" sldId="258"/>
            <ac:spMk id="2" creationId="{E329A324-8BA2-A90E-56A1-549AFBDD7E48}"/>
          </ac:spMkLst>
        </pc:spChg>
        <pc:spChg chg="del mod">
          <ac:chgData name="Janet Coates" userId="ea7fc184-bcb7-4e42-ab6a-4b572a518a51" providerId="ADAL" clId="{941E8244-00D8-4680-ACF9-2B54F081A3CB}" dt="2024-01-04T20:43:46.060" v="715" actId="931"/>
          <ac:spMkLst>
            <pc:docMk/>
            <pc:sldMk cId="3645973035" sldId="258"/>
            <ac:spMk id="3" creationId="{0D56A4A3-C0AC-FFA2-04F6-10BFA83371EA}"/>
          </ac:spMkLst>
        </pc:spChg>
        <pc:grpChg chg="add">
          <ac:chgData name="Janet Coates" userId="ea7fc184-bcb7-4e42-ab6a-4b572a518a51" providerId="ADAL" clId="{941E8244-00D8-4680-ACF9-2B54F081A3CB}" dt="2024-01-04T20:43:51.178" v="718" actId="26606"/>
          <ac:grpSpMkLst>
            <pc:docMk/>
            <pc:sldMk cId="3645973035" sldId="258"/>
            <ac:grpSpMk id="10" creationId="{710FEF04-9FA2-4DD8-EC29-60D92C72296A}"/>
          </ac:grpSpMkLst>
        </pc:grpChg>
        <pc:picChg chg="add mod">
          <ac:chgData name="Janet Coates" userId="ea7fc184-bcb7-4e42-ab6a-4b572a518a51" providerId="ADAL" clId="{941E8244-00D8-4680-ACF9-2B54F081A3CB}" dt="2024-01-04T20:43:54.599" v="719" actId="207"/>
          <ac:picMkLst>
            <pc:docMk/>
            <pc:sldMk cId="3645973035" sldId="258"/>
            <ac:picMk id="5" creationId="{5AE1167E-D9D6-65F5-0B21-6EDD5C654CA2}"/>
          </ac:picMkLst>
        </pc:picChg>
      </pc:sldChg>
      <pc:sldChg chg="addSp delSp modSp new mod setBg modClrScheme delDesignElem chgLayout">
        <pc:chgData name="Janet Coates" userId="ea7fc184-bcb7-4e42-ab6a-4b572a518a51" providerId="ADAL" clId="{941E8244-00D8-4680-ACF9-2B54F081A3CB}" dt="2024-01-04T23:24:48.991" v="2131" actId="2"/>
        <pc:sldMkLst>
          <pc:docMk/>
          <pc:sldMk cId="865035084" sldId="259"/>
        </pc:sldMkLst>
        <pc:spChg chg="add del mod ord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2" creationId="{C97250A0-B09E-1EA5-A2D2-CA7909246140}"/>
          </ac:spMkLst>
        </pc:spChg>
        <pc:spChg chg="del">
          <ac:chgData name="Janet Coates" userId="ea7fc184-bcb7-4e42-ab6a-4b572a518a51" providerId="ADAL" clId="{941E8244-00D8-4680-ACF9-2B54F081A3CB}" dt="2024-01-04T20:59:28.687" v="792" actId="931"/>
          <ac:spMkLst>
            <pc:docMk/>
            <pc:sldMk cId="865035084" sldId="259"/>
            <ac:spMk id="3" creationId="{12D7642E-B340-7CDE-E542-A41F78FFAB63}"/>
          </ac:spMkLst>
        </pc:spChg>
        <pc:spChg chg="add del mod ord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4" creationId="{590C6866-A566-C372-6A01-8B735349C9E6}"/>
          </ac:spMkLst>
        </pc:spChg>
        <pc:spChg chg="add mod ord">
          <ac:chgData name="Janet Coates" userId="ea7fc184-bcb7-4e42-ab6a-4b572a518a51" providerId="ADAL" clId="{941E8244-00D8-4680-ACF9-2B54F081A3CB}" dt="2024-01-04T23:24:48.991" v="2131" actId="2"/>
          <ac:spMkLst>
            <pc:docMk/>
            <pc:sldMk cId="865035084" sldId="259"/>
            <ac:spMk id="11" creationId="{9893CBB6-72A7-EEA3-1AFB-FFF754C4EF61}"/>
          </ac:spMkLst>
        </pc:spChg>
        <pc:spChg chg="add del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15" creationId="{B3F59054-3394-4D87-8BD0-A28DCD47F1BC}"/>
          </ac:spMkLst>
        </pc:spChg>
        <pc:spChg chg="add del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17" creationId="{2FE0ABA9-CAF1-4816-837D-5F28AAA08E0A}"/>
          </ac:spMkLst>
        </pc:spChg>
        <pc:spChg chg="add del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19" creationId="{BC8B9C14-70F0-4F42-85FF-0DD3D5A585A5}"/>
          </ac:spMkLst>
        </pc:spChg>
        <pc:spChg chg="add del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21" creationId="{98DE6C44-43F8-4DE4-AB81-66853FFEA09A}"/>
          </ac:spMkLst>
        </pc:spChg>
        <pc:spChg chg="add del">
          <ac:chgData name="Janet Coates" userId="ea7fc184-bcb7-4e42-ab6a-4b572a518a51" providerId="ADAL" clId="{941E8244-00D8-4680-ACF9-2B54F081A3CB}" dt="2024-01-04T21:01:09.890" v="818" actId="700"/>
          <ac:spMkLst>
            <pc:docMk/>
            <pc:sldMk cId="865035084" sldId="259"/>
            <ac:spMk id="23" creationId="{2409529B-9B56-4F10-BE4D-F934DB89E57E}"/>
          </ac:spMkLst>
        </pc:spChg>
        <pc:picChg chg="add mod ord">
          <ac:chgData name="Janet Coates" userId="ea7fc184-bcb7-4e42-ab6a-4b572a518a51" providerId="ADAL" clId="{941E8244-00D8-4680-ACF9-2B54F081A3CB}" dt="2024-01-04T21:01:09.890" v="818" actId="700"/>
          <ac:picMkLst>
            <pc:docMk/>
            <pc:sldMk cId="865035084" sldId="259"/>
            <ac:picMk id="6" creationId="{1BF0098C-49C6-4188-046E-661A81C1392D}"/>
          </ac:picMkLst>
        </pc:picChg>
        <pc:picChg chg="add mod">
          <ac:chgData name="Janet Coates" userId="ea7fc184-bcb7-4e42-ab6a-4b572a518a51" providerId="ADAL" clId="{941E8244-00D8-4680-ACF9-2B54F081A3CB}" dt="2024-01-04T21:00:40.125" v="817" actId="26606"/>
          <ac:picMkLst>
            <pc:docMk/>
            <pc:sldMk cId="865035084" sldId="259"/>
            <ac:picMk id="8" creationId="{0866FE6A-D2C6-9F56-B6F8-DC50DCB7DEC9}"/>
          </ac:picMkLst>
        </pc:picChg>
        <pc:picChg chg="add del mod">
          <ac:chgData name="Janet Coates" userId="ea7fc184-bcb7-4e42-ab6a-4b572a518a51" providerId="ADAL" clId="{941E8244-00D8-4680-ACF9-2B54F081A3CB}" dt="2024-01-04T21:00:40.125" v="817" actId="26606"/>
          <ac:picMkLst>
            <pc:docMk/>
            <pc:sldMk cId="865035084" sldId="259"/>
            <ac:picMk id="10" creationId="{98826D13-B854-7626-2622-275F4E50FC06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42:45.533" v="1360"/>
        <pc:sldMkLst>
          <pc:docMk/>
          <pc:sldMk cId="3561997977" sldId="260"/>
        </pc:sldMkLst>
        <pc:spChg chg="mod">
          <ac:chgData name="Janet Coates" userId="ea7fc184-bcb7-4e42-ab6a-4b572a518a51" providerId="ADAL" clId="{941E8244-00D8-4680-ACF9-2B54F081A3CB}" dt="2024-01-04T21:11:59.129" v="988" actId="1076"/>
          <ac:spMkLst>
            <pc:docMk/>
            <pc:sldMk cId="3561997977" sldId="260"/>
            <ac:spMk id="2" creationId="{B8F1CE06-CAD8-EED1-4A2A-6B0ED92E1BB3}"/>
          </ac:spMkLst>
        </pc:spChg>
        <pc:spChg chg="mod">
          <ac:chgData name="Janet Coates" userId="ea7fc184-bcb7-4e42-ab6a-4b572a518a51" providerId="ADAL" clId="{941E8244-00D8-4680-ACF9-2B54F081A3CB}" dt="2024-01-04T21:11:14.588" v="980" actId="255"/>
          <ac:spMkLst>
            <pc:docMk/>
            <pc:sldMk cId="3561997977" sldId="260"/>
            <ac:spMk id="3" creationId="{C0F8AB6E-03E4-C449-BE30-99DB07072F45}"/>
          </ac:spMkLst>
        </pc:spChg>
        <pc:spChg chg="add del">
          <ac:chgData name="Janet Coates" userId="ea7fc184-bcb7-4e42-ab6a-4b572a518a51" providerId="ADAL" clId="{941E8244-00D8-4680-ACF9-2B54F081A3CB}" dt="2024-01-04T21:09:25.709" v="887" actId="26606"/>
          <ac:spMkLst>
            <pc:docMk/>
            <pc:sldMk cId="3561997977" sldId="260"/>
            <ac:spMk id="12" creationId="{D1520B01-A2E4-41C2-8A8F-7683F250890E}"/>
          </ac:spMkLst>
        </pc:spChg>
        <pc:spChg chg="add">
          <ac:chgData name="Janet Coates" userId="ea7fc184-bcb7-4e42-ab6a-4b572a518a51" providerId="ADAL" clId="{941E8244-00D8-4680-ACF9-2B54F081A3CB}" dt="2024-01-04T21:09:25.709" v="887" actId="26606"/>
          <ac:spMkLst>
            <pc:docMk/>
            <pc:sldMk cId="3561997977" sldId="260"/>
            <ac:spMk id="33" creationId="{FA69AAE0-49D5-4C8B-8BA2-55898C00E05E}"/>
          </ac:spMkLst>
        </pc:spChg>
        <pc:grpChg chg="add del">
          <ac:chgData name="Janet Coates" userId="ea7fc184-bcb7-4e42-ab6a-4b572a518a51" providerId="ADAL" clId="{941E8244-00D8-4680-ACF9-2B54F081A3CB}" dt="2024-01-04T21:09:25.709" v="887" actId="26606"/>
          <ac:grpSpMkLst>
            <pc:docMk/>
            <pc:sldMk cId="3561997977" sldId="260"/>
            <ac:grpSpMk id="14" creationId="{1F634C0A-A487-42AF-8DFD-4DAD62FE92BF}"/>
          </ac:grpSpMkLst>
        </pc:grpChg>
        <pc:grpChg chg="add del">
          <ac:chgData name="Janet Coates" userId="ea7fc184-bcb7-4e42-ab6a-4b572a518a51" providerId="ADAL" clId="{941E8244-00D8-4680-ACF9-2B54F081A3CB}" dt="2024-01-04T21:09:25.709" v="887" actId="26606"/>
          <ac:grpSpMkLst>
            <pc:docMk/>
            <pc:sldMk cId="3561997977" sldId="260"/>
            <ac:grpSpMk id="18" creationId="{066EE5A2-0D35-4D6A-A5C7-1CA91F740684}"/>
          </ac:grpSpMkLst>
        </pc:grpChg>
        <pc:grpChg chg="add del">
          <ac:chgData name="Janet Coates" userId="ea7fc184-bcb7-4e42-ab6a-4b572a518a51" providerId="ADAL" clId="{941E8244-00D8-4680-ACF9-2B54F081A3CB}" dt="2024-01-04T21:09:25.709" v="887" actId="26606"/>
          <ac:grpSpMkLst>
            <pc:docMk/>
            <pc:sldMk cId="3561997977" sldId="260"/>
            <ac:grpSpMk id="22" creationId="{56AA1647-0DA6-4A17-B3E1-95D61BD54714}"/>
          </ac:grpSpMkLst>
        </pc:grpChg>
        <pc:grpChg chg="add del">
          <ac:chgData name="Janet Coates" userId="ea7fc184-bcb7-4e42-ab6a-4b572a518a51" providerId="ADAL" clId="{941E8244-00D8-4680-ACF9-2B54F081A3CB}" dt="2024-01-04T21:09:25.709" v="887" actId="26606"/>
          <ac:grpSpMkLst>
            <pc:docMk/>
            <pc:sldMk cId="3561997977" sldId="260"/>
            <ac:grpSpMk id="26" creationId="{08D20F07-CD49-4F17-BC00-9429DA80C502}"/>
          </ac:grpSpMkLst>
        </pc:grpChg>
        <pc:picChg chg="add mod ord">
          <ac:chgData name="Janet Coates" userId="ea7fc184-bcb7-4e42-ab6a-4b572a518a51" providerId="ADAL" clId="{941E8244-00D8-4680-ACF9-2B54F081A3CB}" dt="2024-01-04T21:09:25.709" v="887" actId="26606"/>
          <ac:picMkLst>
            <pc:docMk/>
            <pc:sldMk cId="3561997977" sldId="260"/>
            <ac:picMk id="5" creationId="{4F931C40-5FDA-412F-A88B-E6F79E5DB661}"/>
          </ac:picMkLst>
        </pc:picChg>
        <pc:picChg chg="add mod">
          <ac:chgData name="Janet Coates" userId="ea7fc184-bcb7-4e42-ab6a-4b572a518a51" providerId="ADAL" clId="{941E8244-00D8-4680-ACF9-2B54F081A3CB}" dt="2024-01-04T21:09:25.709" v="887" actId="26606"/>
          <ac:picMkLst>
            <pc:docMk/>
            <pc:sldMk cId="3561997977" sldId="260"/>
            <ac:picMk id="7" creationId="{9DE0A638-A3F1-0470-43BC-1312FAEF6576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24:54.083" v="2133" actId="2"/>
        <pc:sldMkLst>
          <pc:docMk/>
          <pc:sldMk cId="3765003496" sldId="261"/>
        </pc:sldMkLst>
        <pc:spChg chg="mod">
          <ac:chgData name="Janet Coates" userId="ea7fc184-bcb7-4e42-ab6a-4b572a518a51" providerId="ADAL" clId="{941E8244-00D8-4680-ACF9-2B54F081A3CB}" dt="2024-01-04T21:15:51.790" v="1055" actId="1076"/>
          <ac:spMkLst>
            <pc:docMk/>
            <pc:sldMk cId="3765003496" sldId="261"/>
            <ac:spMk id="2" creationId="{ED05F3C9-4D2F-7618-1FF9-BFC1A5A02AF1}"/>
          </ac:spMkLst>
        </pc:spChg>
        <pc:spChg chg="del">
          <ac:chgData name="Janet Coates" userId="ea7fc184-bcb7-4e42-ab6a-4b572a518a51" providerId="ADAL" clId="{941E8244-00D8-4680-ACF9-2B54F081A3CB}" dt="2024-01-04T21:14:23.971" v="1001" actId="931"/>
          <ac:spMkLst>
            <pc:docMk/>
            <pc:sldMk cId="3765003496" sldId="261"/>
            <ac:spMk id="3" creationId="{40AB1381-661D-8AE6-0FE1-41E7E9BA91D4}"/>
          </ac:spMkLst>
        </pc:spChg>
        <pc:spChg chg="add mod">
          <ac:chgData name="Janet Coates" userId="ea7fc184-bcb7-4e42-ab6a-4b572a518a51" providerId="ADAL" clId="{941E8244-00D8-4680-ACF9-2B54F081A3CB}" dt="2024-01-04T23:24:54.083" v="2133" actId="2"/>
          <ac:spMkLst>
            <pc:docMk/>
            <pc:sldMk cId="3765003496" sldId="261"/>
            <ac:spMk id="10" creationId="{7F934DD5-1665-B071-CE26-D463AE43F927}"/>
          </ac:spMkLst>
        </pc:spChg>
        <pc:spChg chg="add mod">
          <ac:chgData name="Janet Coates" userId="ea7fc184-bcb7-4e42-ab6a-4b572a518a51" providerId="ADAL" clId="{941E8244-00D8-4680-ACF9-2B54F081A3CB}" dt="2024-01-04T21:17:47.414" v="1130" actId="27636"/>
          <ac:spMkLst>
            <pc:docMk/>
            <pc:sldMk cId="3765003496" sldId="261"/>
            <ac:spMk id="13" creationId="{B4C8C76E-DA02-31AD-58EA-1AA300A038FC}"/>
          </ac:spMkLst>
        </pc:spChg>
        <pc:spChg chg="add">
          <ac:chgData name="Janet Coates" userId="ea7fc184-bcb7-4e42-ab6a-4b572a518a51" providerId="ADAL" clId="{941E8244-00D8-4680-ACF9-2B54F081A3CB}" dt="2024-01-04T21:15:06.593" v="1011" actId="26606"/>
          <ac:spMkLst>
            <pc:docMk/>
            <pc:sldMk cId="3765003496" sldId="261"/>
            <ac:spMk id="16" creationId="{AD96FDFD-4E42-4A06-B8B5-768A1DB9C2A9}"/>
          </ac:spMkLst>
        </pc:spChg>
        <pc:picChg chg="add mod">
          <ac:chgData name="Janet Coates" userId="ea7fc184-bcb7-4e42-ab6a-4b572a518a51" providerId="ADAL" clId="{941E8244-00D8-4680-ACF9-2B54F081A3CB}" dt="2024-01-04T21:15:06.593" v="1011" actId="26606"/>
          <ac:picMkLst>
            <pc:docMk/>
            <pc:sldMk cId="3765003496" sldId="261"/>
            <ac:picMk id="5" creationId="{4EBA1F4A-18EF-A9D5-0DEF-B455FDFD80A5}"/>
          </ac:picMkLst>
        </pc:picChg>
        <pc:picChg chg="add mod">
          <ac:chgData name="Janet Coates" userId="ea7fc184-bcb7-4e42-ab6a-4b572a518a51" providerId="ADAL" clId="{941E8244-00D8-4680-ACF9-2B54F081A3CB}" dt="2024-01-04T21:15:06.593" v="1011" actId="26606"/>
          <ac:picMkLst>
            <pc:docMk/>
            <pc:sldMk cId="3765003496" sldId="261"/>
            <ac:picMk id="7" creationId="{F67420EB-A79E-3D8B-C37D-26730A1512AF}"/>
          </ac:picMkLst>
        </pc:picChg>
        <pc:picChg chg="add mod ord">
          <ac:chgData name="Janet Coates" userId="ea7fc184-bcb7-4e42-ab6a-4b572a518a51" providerId="ADAL" clId="{941E8244-00D8-4680-ACF9-2B54F081A3CB}" dt="2024-01-04T21:15:11.656" v="1012" actId="207"/>
          <ac:picMkLst>
            <pc:docMk/>
            <pc:sldMk cId="3765003496" sldId="261"/>
            <ac:picMk id="9" creationId="{C9EBC99D-182F-CB8E-3AC3-5805F961994F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42:45.533" v="1360"/>
        <pc:sldMkLst>
          <pc:docMk/>
          <pc:sldMk cId="3358762677" sldId="262"/>
        </pc:sldMkLst>
        <pc:spChg chg="mod">
          <ac:chgData name="Janet Coates" userId="ea7fc184-bcb7-4e42-ab6a-4b572a518a51" providerId="ADAL" clId="{941E8244-00D8-4680-ACF9-2B54F081A3CB}" dt="2024-01-04T21:19:52.349" v="1171" actId="20577"/>
          <ac:spMkLst>
            <pc:docMk/>
            <pc:sldMk cId="3358762677" sldId="262"/>
            <ac:spMk id="2" creationId="{4089C53A-5B1C-3CD7-589B-5ACEF517F5A6}"/>
          </ac:spMkLst>
        </pc:spChg>
        <pc:spChg chg="del mod">
          <ac:chgData name="Janet Coates" userId="ea7fc184-bcb7-4e42-ab6a-4b572a518a51" providerId="ADAL" clId="{941E8244-00D8-4680-ACF9-2B54F081A3CB}" dt="2024-01-04T21:19:14.080" v="1161" actId="21"/>
          <ac:spMkLst>
            <pc:docMk/>
            <pc:sldMk cId="3358762677" sldId="262"/>
            <ac:spMk id="3" creationId="{EF4FBE28-1BCC-B9EC-A9F3-463BA547D8E4}"/>
          </ac:spMkLst>
        </pc:spChg>
        <pc:spChg chg="add">
          <ac:chgData name="Janet Coates" userId="ea7fc184-bcb7-4e42-ab6a-4b572a518a51" providerId="ADAL" clId="{941E8244-00D8-4680-ACF9-2B54F081A3CB}" dt="2024-01-04T21:18:41.585" v="1135" actId="26606"/>
          <ac:spMkLst>
            <pc:docMk/>
            <pc:sldMk cId="3358762677" sldId="262"/>
            <ac:spMk id="10" creationId="{32E62931-8EB4-42BB-BAAB-D8757BE66D8E}"/>
          </ac:spMkLst>
        </pc:spChg>
        <pc:picChg chg="add mod">
          <ac:chgData name="Janet Coates" userId="ea7fc184-bcb7-4e42-ab6a-4b572a518a51" providerId="ADAL" clId="{941E8244-00D8-4680-ACF9-2B54F081A3CB}" dt="2024-01-04T21:18:41.585" v="1135" actId="26606"/>
          <ac:picMkLst>
            <pc:docMk/>
            <pc:sldMk cId="3358762677" sldId="262"/>
            <ac:picMk id="5" creationId="{6AB798B8-8C8B-CA3F-CBF4-76EE55F11A8D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42:45.533" v="1360"/>
        <pc:sldMkLst>
          <pc:docMk/>
          <pc:sldMk cId="801426464" sldId="263"/>
        </pc:sldMkLst>
        <pc:spChg chg="add del mod">
          <ac:chgData name="Janet Coates" userId="ea7fc184-bcb7-4e42-ab6a-4b572a518a51" providerId="ADAL" clId="{941E8244-00D8-4680-ACF9-2B54F081A3CB}" dt="2024-01-04T21:21:17.088" v="1183"/>
          <ac:spMkLst>
            <pc:docMk/>
            <pc:sldMk cId="801426464" sldId="263"/>
            <ac:spMk id="4" creationId="{D4035B1A-D753-5A80-83E0-240A5DDE7E88}"/>
          </ac:spMkLst>
        </pc:spChg>
        <pc:spChg chg="add mod">
          <ac:chgData name="Janet Coates" userId="ea7fc184-bcb7-4e42-ab6a-4b572a518a51" providerId="ADAL" clId="{941E8244-00D8-4680-ACF9-2B54F081A3CB}" dt="2024-01-04T21:21:55.285" v="1202" actId="1076"/>
          <ac:spMkLst>
            <pc:docMk/>
            <pc:sldMk cId="801426464" sldId="263"/>
            <ac:spMk id="5" creationId="{63A4B730-F109-502E-C8ED-446DD6DA888E}"/>
          </ac:spMkLst>
        </pc:spChg>
        <pc:spChg chg="add del">
          <ac:chgData name="Janet Coates" userId="ea7fc184-bcb7-4e42-ab6a-4b572a518a51" providerId="ADAL" clId="{941E8244-00D8-4680-ACF9-2B54F081A3CB}" dt="2024-01-04T21:21:15.585" v="1181" actId="26606"/>
          <ac:spMkLst>
            <pc:docMk/>
            <pc:sldMk cId="801426464" sldId="263"/>
            <ac:spMk id="8" creationId="{7BDAC5B6-20CE-447F-8BA1-F2274AC7AE5B}"/>
          </ac:spMkLst>
        </pc:spChg>
        <pc:spChg chg="add del">
          <ac:chgData name="Janet Coates" userId="ea7fc184-bcb7-4e42-ab6a-4b572a518a51" providerId="ADAL" clId="{941E8244-00D8-4680-ACF9-2B54F081A3CB}" dt="2024-01-04T21:21:15.585" v="1181" actId="26606"/>
          <ac:spMkLst>
            <pc:docMk/>
            <pc:sldMk cId="801426464" sldId="263"/>
            <ac:spMk id="10" creationId="{D1D22B31-BF8F-446B-9009-8A251FB177CB}"/>
          </ac:spMkLst>
        </pc:spChg>
        <pc:spChg chg="add">
          <ac:chgData name="Janet Coates" userId="ea7fc184-bcb7-4e42-ab6a-4b572a518a51" providerId="ADAL" clId="{941E8244-00D8-4680-ACF9-2B54F081A3CB}" dt="2024-01-04T21:21:15.585" v="1181" actId="26606"/>
          <ac:spMkLst>
            <pc:docMk/>
            <pc:sldMk cId="801426464" sldId="263"/>
            <ac:spMk id="15" creationId="{DE85DFFE-C3E0-4030-AE7F-A60F0A82AA42}"/>
          </ac:spMkLst>
        </pc:spChg>
        <pc:picChg chg="add mod">
          <ac:chgData name="Janet Coates" userId="ea7fc184-bcb7-4e42-ab6a-4b572a518a51" providerId="ADAL" clId="{941E8244-00D8-4680-ACF9-2B54F081A3CB}" dt="2024-01-04T21:21:30.828" v="1185" actId="1076"/>
          <ac:picMkLst>
            <pc:docMk/>
            <pc:sldMk cId="801426464" sldId="263"/>
            <ac:picMk id="3" creationId="{278C6FDD-95A6-720E-9771-326B8B91736F}"/>
          </ac:picMkLst>
        </pc:picChg>
      </pc:sldChg>
      <pc:sldChg chg="new del">
        <pc:chgData name="Janet Coates" userId="ea7fc184-bcb7-4e42-ab6a-4b572a518a51" providerId="ADAL" clId="{941E8244-00D8-4680-ACF9-2B54F081A3CB}" dt="2024-01-04T21:24:32.586" v="1287" actId="2696"/>
        <pc:sldMkLst>
          <pc:docMk/>
          <pc:sldMk cId="3190697182" sldId="264"/>
        </pc:sldMkLst>
      </pc:sldChg>
      <pc:sldChg chg="addSp modSp new mod setBg">
        <pc:chgData name="Janet Coates" userId="ea7fc184-bcb7-4e42-ab6a-4b572a518a51" providerId="ADAL" clId="{941E8244-00D8-4680-ACF9-2B54F081A3CB}" dt="2024-01-04T21:42:45.533" v="1360"/>
        <pc:sldMkLst>
          <pc:docMk/>
          <pc:sldMk cId="3205401689" sldId="265"/>
        </pc:sldMkLst>
        <pc:spChg chg="add mod">
          <ac:chgData name="Janet Coates" userId="ea7fc184-bcb7-4e42-ab6a-4b572a518a51" providerId="ADAL" clId="{941E8244-00D8-4680-ACF9-2B54F081A3CB}" dt="2024-01-04T21:23:53.961" v="1249" actId="1076"/>
          <ac:spMkLst>
            <pc:docMk/>
            <pc:sldMk cId="3205401689" sldId="265"/>
            <ac:spMk id="8" creationId="{5F9F49CF-D4DA-FFA9-5385-7235A88C5773}"/>
          </ac:spMkLst>
        </pc:spChg>
        <pc:spChg chg="add mod">
          <ac:chgData name="Janet Coates" userId="ea7fc184-bcb7-4e42-ab6a-4b572a518a51" providerId="ADAL" clId="{941E8244-00D8-4680-ACF9-2B54F081A3CB}" dt="2024-01-04T21:24:24.250" v="1286" actId="1076"/>
          <ac:spMkLst>
            <pc:docMk/>
            <pc:sldMk cId="3205401689" sldId="265"/>
            <ac:spMk id="9" creationId="{11BF8154-C394-5033-954E-F8554B8C4603}"/>
          </ac:spMkLst>
        </pc:spChg>
        <pc:spChg chg="add">
          <ac:chgData name="Janet Coates" userId="ea7fc184-bcb7-4e42-ab6a-4b572a518a51" providerId="ADAL" clId="{941E8244-00D8-4680-ACF9-2B54F081A3CB}" dt="2024-01-04T21:23:01.333" v="1215" actId="26606"/>
          <ac:spMkLst>
            <pc:docMk/>
            <pc:sldMk cId="3205401689" sldId="265"/>
            <ac:spMk id="12" creationId="{749FA6A2-2239-4EF2-9EB3-B1DC295FE14D}"/>
          </ac:spMkLst>
        </pc:spChg>
        <pc:picChg chg="add mod ord">
          <ac:chgData name="Janet Coates" userId="ea7fc184-bcb7-4e42-ab6a-4b572a518a51" providerId="ADAL" clId="{941E8244-00D8-4680-ACF9-2B54F081A3CB}" dt="2024-01-04T21:23:01.333" v="1215" actId="26606"/>
          <ac:picMkLst>
            <pc:docMk/>
            <pc:sldMk cId="3205401689" sldId="265"/>
            <ac:picMk id="3" creationId="{EEBAF2E5-638E-8475-F75B-E3D8D6AF3604}"/>
          </ac:picMkLst>
        </pc:picChg>
        <pc:picChg chg="add mod ord">
          <ac:chgData name="Janet Coates" userId="ea7fc184-bcb7-4e42-ab6a-4b572a518a51" providerId="ADAL" clId="{941E8244-00D8-4680-ACF9-2B54F081A3CB}" dt="2024-01-04T21:23:01.333" v="1215" actId="26606"/>
          <ac:picMkLst>
            <pc:docMk/>
            <pc:sldMk cId="3205401689" sldId="265"/>
            <ac:picMk id="5" creationId="{0BA3A458-09BD-3475-D981-706AAE62637D}"/>
          </ac:picMkLst>
        </pc:picChg>
        <pc:picChg chg="add mod">
          <ac:chgData name="Janet Coates" userId="ea7fc184-bcb7-4e42-ab6a-4b572a518a51" providerId="ADAL" clId="{941E8244-00D8-4680-ACF9-2B54F081A3CB}" dt="2024-01-04T21:23:01.333" v="1215" actId="26606"/>
          <ac:picMkLst>
            <pc:docMk/>
            <pc:sldMk cId="3205401689" sldId="265"/>
            <ac:picMk id="7" creationId="{89DCFBDF-778A-7420-124B-46B282C3A259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42:45.533" v="1360"/>
        <pc:sldMkLst>
          <pc:docMk/>
          <pc:sldMk cId="110510226" sldId="266"/>
        </pc:sldMkLst>
        <pc:spChg chg="add mod">
          <ac:chgData name="Janet Coates" userId="ea7fc184-bcb7-4e42-ab6a-4b572a518a51" providerId="ADAL" clId="{941E8244-00D8-4680-ACF9-2B54F081A3CB}" dt="2024-01-04T21:26:58.838" v="1334" actId="14100"/>
          <ac:spMkLst>
            <pc:docMk/>
            <pc:sldMk cId="110510226" sldId="266"/>
            <ac:spMk id="4" creationId="{C0EA489F-5CA5-9597-CA1D-2FCCF5A2301D}"/>
          </ac:spMkLst>
        </pc:spChg>
        <pc:spChg chg="add mod">
          <ac:chgData name="Janet Coates" userId="ea7fc184-bcb7-4e42-ab6a-4b572a518a51" providerId="ADAL" clId="{941E8244-00D8-4680-ACF9-2B54F081A3CB}" dt="2024-01-04T21:27:31.278" v="1349" actId="1076"/>
          <ac:spMkLst>
            <pc:docMk/>
            <pc:sldMk cId="110510226" sldId="266"/>
            <ac:spMk id="5" creationId="{C8947431-4596-8356-F369-A0CC2066B7E2}"/>
          </ac:spMkLst>
        </pc:spChg>
        <pc:spChg chg="add del">
          <ac:chgData name="Janet Coates" userId="ea7fc184-bcb7-4e42-ab6a-4b572a518a51" providerId="ADAL" clId="{941E8244-00D8-4680-ACF9-2B54F081A3CB}" dt="2024-01-04T21:25:42.865" v="1296" actId="26606"/>
          <ac:spMkLst>
            <pc:docMk/>
            <pc:sldMk cId="110510226" sldId="266"/>
            <ac:spMk id="8" creationId="{38CB19FB-7C96-4FEC-9331-E826E4E36CE4}"/>
          </ac:spMkLst>
        </pc:spChg>
        <pc:spChg chg="add">
          <ac:chgData name="Janet Coates" userId="ea7fc184-bcb7-4e42-ab6a-4b572a518a51" providerId="ADAL" clId="{941E8244-00D8-4680-ACF9-2B54F081A3CB}" dt="2024-01-04T21:25:42.865" v="1296" actId="26606"/>
          <ac:spMkLst>
            <pc:docMk/>
            <pc:sldMk cId="110510226" sldId="266"/>
            <ac:spMk id="20" creationId="{7742A528-B5BC-48B8-92DE-9C2B44451A96}"/>
          </ac:spMkLst>
        </pc:spChg>
        <pc:grpChg chg="add del">
          <ac:chgData name="Janet Coates" userId="ea7fc184-bcb7-4e42-ab6a-4b572a518a51" providerId="ADAL" clId="{941E8244-00D8-4680-ACF9-2B54F081A3CB}" dt="2024-01-04T21:25:42.865" v="1296" actId="26606"/>
          <ac:grpSpMkLst>
            <pc:docMk/>
            <pc:sldMk cId="110510226" sldId="266"/>
            <ac:grpSpMk id="10" creationId="{DF071BB7-867E-46A9-A7C2-3FCB28CB8FBD}"/>
          </ac:grpSpMkLst>
        </pc:grpChg>
        <pc:picChg chg="add mod">
          <ac:chgData name="Janet Coates" userId="ea7fc184-bcb7-4e42-ab6a-4b572a518a51" providerId="ADAL" clId="{941E8244-00D8-4680-ACF9-2B54F081A3CB}" dt="2024-01-04T21:25:57.326" v="1298" actId="1076"/>
          <ac:picMkLst>
            <pc:docMk/>
            <pc:sldMk cId="110510226" sldId="266"/>
            <ac:picMk id="3" creationId="{FCF4F980-48BA-B269-C5E3-A0DB8FDFD842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46:35.191" v="1394"/>
        <pc:sldMkLst>
          <pc:docMk/>
          <pc:sldMk cId="3776777124" sldId="267"/>
        </pc:sldMkLst>
        <pc:spChg chg="add del mod">
          <ac:chgData name="Janet Coates" userId="ea7fc184-bcb7-4e42-ab6a-4b572a518a51" providerId="ADAL" clId="{941E8244-00D8-4680-ACF9-2B54F081A3CB}" dt="2024-01-04T21:42:22.396" v="1357" actId="21"/>
          <ac:spMkLst>
            <pc:docMk/>
            <pc:sldMk cId="3776777124" sldId="267"/>
            <ac:spMk id="4" creationId="{45CF4915-663A-CCA2-9E53-C46548F0F23F}"/>
          </ac:spMkLst>
        </pc:spChg>
        <pc:spChg chg="add mod">
          <ac:chgData name="Janet Coates" userId="ea7fc184-bcb7-4e42-ab6a-4b572a518a51" providerId="ADAL" clId="{941E8244-00D8-4680-ACF9-2B54F081A3CB}" dt="2024-01-04T21:45:32.153" v="1383" actId="207"/>
          <ac:spMkLst>
            <pc:docMk/>
            <pc:sldMk cId="3776777124" sldId="267"/>
            <ac:spMk id="5" creationId="{57E0858E-BFE4-AE63-FC71-C0B8105CEA39}"/>
          </ac:spMkLst>
        </pc:spChg>
        <pc:spChg chg="add mod">
          <ac:chgData name="Janet Coates" userId="ea7fc184-bcb7-4e42-ab6a-4b572a518a51" providerId="ADAL" clId="{941E8244-00D8-4680-ACF9-2B54F081A3CB}" dt="2024-01-04T21:46:25.791" v="1393" actId="1076"/>
          <ac:spMkLst>
            <pc:docMk/>
            <pc:sldMk cId="3776777124" sldId="267"/>
            <ac:spMk id="6" creationId="{352264FA-3AB8-A02E-2878-192790F44984}"/>
          </ac:spMkLst>
        </pc:spChg>
        <pc:spChg chg="add del">
          <ac:chgData name="Janet Coates" userId="ea7fc184-bcb7-4e42-ab6a-4b572a518a51" providerId="ADAL" clId="{941E8244-00D8-4680-ACF9-2B54F081A3CB}" dt="2024-01-04T21:42:32.493" v="1358" actId="26606"/>
          <ac:spMkLst>
            <pc:docMk/>
            <pc:sldMk cId="3776777124" sldId="267"/>
            <ac:spMk id="8" creationId="{42A4FC2C-047E-45A5-965D-8E1E3BF09BC6}"/>
          </ac:spMkLst>
        </pc:spChg>
        <pc:spChg chg="add del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26" creationId="{8950AD4C-6AF3-49F8-94E1-DBCAFB39478B}"/>
          </ac:spMkLst>
        </pc:spChg>
        <pc:spChg chg="add del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28" creationId="{8DBEAE55-3EA1-41D7-A212-5F7D8986C1F2}"/>
          </ac:spMkLst>
        </pc:spChg>
        <pc:spChg chg="add del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30" creationId="{CFC5F0E7-644F-4101-BE72-12825CF537E7}"/>
          </ac:spMkLst>
        </pc:spChg>
        <pc:spChg chg="add del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32" creationId="{B1F9B6B4-B0C4-45C6-A086-901C960D03E7}"/>
          </ac:spMkLst>
        </pc:spChg>
        <pc:spChg chg="add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37" creationId="{69D184B2-2226-4E31-BCCB-444330767440}"/>
          </ac:spMkLst>
        </pc:spChg>
        <pc:spChg chg="add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39" creationId="{1AC4D4E3-486A-464A-8EC8-D44881097267}"/>
          </ac:spMkLst>
        </pc:spChg>
        <pc:spChg chg="add">
          <ac:chgData name="Janet Coates" userId="ea7fc184-bcb7-4e42-ab6a-4b572a518a51" providerId="ADAL" clId="{941E8244-00D8-4680-ACF9-2B54F081A3CB}" dt="2024-01-04T21:44:40.510" v="1364" actId="26606"/>
          <ac:spMkLst>
            <pc:docMk/>
            <pc:sldMk cId="3776777124" sldId="267"/>
            <ac:spMk id="41" creationId="{864DE13E-58EB-4475-B79C-0D4FC651239B}"/>
          </ac:spMkLst>
        </pc:spChg>
        <pc:grpChg chg="add del">
          <ac:chgData name="Janet Coates" userId="ea7fc184-bcb7-4e42-ab6a-4b572a518a51" providerId="ADAL" clId="{941E8244-00D8-4680-ACF9-2B54F081A3CB}" dt="2024-01-04T21:43:39.590" v="1361" actId="26606"/>
          <ac:grpSpMkLst>
            <pc:docMk/>
            <pc:sldMk cId="3776777124" sldId="267"/>
            <ac:grpSpMk id="13" creationId="{63737881-458F-40AD-B72B-B57D267DC423}"/>
          </ac:grpSpMkLst>
        </pc:grpChg>
        <pc:picChg chg="add mod">
          <ac:chgData name="Janet Coates" userId="ea7fc184-bcb7-4e42-ab6a-4b572a518a51" providerId="ADAL" clId="{941E8244-00D8-4680-ACF9-2B54F081A3CB}" dt="2024-01-04T21:46:21.583" v="1392" actId="1076"/>
          <ac:picMkLst>
            <pc:docMk/>
            <pc:sldMk cId="3776777124" sldId="267"/>
            <ac:picMk id="3" creationId="{9F76F02E-41F3-4575-05FD-AA38132689E5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1:52:36.918" v="1459"/>
        <pc:sldMkLst>
          <pc:docMk/>
          <pc:sldMk cId="2932112030" sldId="268"/>
        </pc:sldMkLst>
        <pc:spChg chg="add del mod">
          <ac:chgData name="Janet Coates" userId="ea7fc184-bcb7-4e42-ab6a-4b572a518a51" providerId="ADAL" clId="{941E8244-00D8-4680-ACF9-2B54F081A3CB}" dt="2024-01-04T21:50:00.336" v="1428"/>
          <ac:spMkLst>
            <pc:docMk/>
            <pc:sldMk cId="2932112030" sldId="268"/>
            <ac:spMk id="8" creationId="{24ADB36E-D5D5-84CD-7D4C-90AD30831B0A}"/>
          </ac:spMkLst>
        </pc:spChg>
        <pc:spChg chg="add mod">
          <ac:chgData name="Janet Coates" userId="ea7fc184-bcb7-4e42-ab6a-4b572a518a51" providerId="ADAL" clId="{941E8244-00D8-4680-ACF9-2B54F081A3CB}" dt="2024-01-04T21:49:59.434" v="1426" actId="113"/>
          <ac:spMkLst>
            <pc:docMk/>
            <pc:sldMk cId="2932112030" sldId="268"/>
            <ac:spMk id="9" creationId="{1D645D8F-378D-8365-50E5-C45EF2DB198A}"/>
          </ac:spMkLst>
        </pc:spChg>
        <pc:spChg chg="add del mod">
          <ac:chgData name="Janet Coates" userId="ea7fc184-bcb7-4e42-ab6a-4b572a518a51" providerId="ADAL" clId="{941E8244-00D8-4680-ACF9-2B54F081A3CB}" dt="2024-01-04T21:50:00.336" v="1430"/>
          <ac:spMkLst>
            <pc:docMk/>
            <pc:sldMk cId="2932112030" sldId="268"/>
            <ac:spMk id="10" creationId="{C1133509-DCF1-D957-6D1D-561AA3D4AC73}"/>
          </ac:spMkLst>
        </pc:spChg>
        <pc:spChg chg="add mod">
          <ac:chgData name="Janet Coates" userId="ea7fc184-bcb7-4e42-ab6a-4b572a518a51" providerId="ADAL" clId="{941E8244-00D8-4680-ACF9-2B54F081A3CB}" dt="2024-01-04T21:51:07.765" v="1449" actId="1076"/>
          <ac:spMkLst>
            <pc:docMk/>
            <pc:sldMk cId="2932112030" sldId="268"/>
            <ac:spMk id="11" creationId="{758F00B4-B0AB-556E-7963-47492FCA123F}"/>
          </ac:spMkLst>
        </pc:spChg>
        <pc:spChg chg="add del">
          <ac:chgData name="Janet Coates" userId="ea7fc184-bcb7-4e42-ab6a-4b572a518a51" providerId="ADAL" clId="{941E8244-00D8-4680-ACF9-2B54F081A3CB}" dt="2024-01-04T21:48:53.900" v="1408" actId="26606"/>
          <ac:spMkLst>
            <pc:docMk/>
            <pc:sldMk cId="2932112030" sldId="268"/>
            <ac:spMk id="12" creationId="{36A1CAC3-A129-43F8-8881-63D3E319A7B5}"/>
          </ac:spMkLst>
        </pc:spChg>
        <pc:spChg chg="add del">
          <ac:chgData name="Janet Coates" userId="ea7fc184-bcb7-4e42-ab6a-4b572a518a51" providerId="ADAL" clId="{941E8244-00D8-4680-ACF9-2B54F081A3CB}" dt="2024-01-04T21:48:53.900" v="1408" actId="26606"/>
          <ac:spMkLst>
            <pc:docMk/>
            <pc:sldMk cId="2932112030" sldId="268"/>
            <ac:spMk id="14" creationId="{B5CCE41C-FBFB-44B8-BE25-7F555613C150}"/>
          </ac:spMkLst>
        </pc:spChg>
        <pc:spChg chg="add">
          <ac:chgData name="Janet Coates" userId="ea7fc184-bcb7-4e42-ab6a-4b572a518a51" providerId="ADAL" clId="{941E8244-00D8-4680-ACF9-2B54F081A3CB}" dt="2024-01-04T21:48:53.900" v="1408" actId="26606"/>
          <ac:spMkLst>
            <pc:docMk/>
            <pc:sldMk cId="2932112030" sldId="268"/>
            <ac:spMk id="19" creationId="{42A4FC2C-047E-45A5-965D-8E1E3BF09BC6}"/>
          </ac:spMkLst>
        </pc:spChg>
        <pc:picChg chg="add mod ord">
          <ac:chgData name="Janet Coates" userId="ea7fc184-bcb7-4e42-ab6a-4b572a518a51" providerId="ADAL" clId="{941E8244-00D8-4680-ACF9-2B54F081A3CB}" dt="2024-01-04T21:48:53.900" v="1408" actId="26606"/>
          <ac:picMkLst>
            <pc:docMk/>
            <pc:sldMk cId="2932112030" sldId="268"/>
            <ac:picMk id="3" creationId="{39CA6456-CD55-B24F-609D-21D0C9C1C295}"/>
          </ac:picMkLst>
        </pc:picChg>
        <pc:picChg chg="add mod ord">
          <ac:chgData name="Janet Coates" userId="ea7fc184-bcb7-4e42-ab6a-4b572a518a51" providerId="ADAL" clId="{941E8244-00D8-4680-ACF9-2B54F081A3CB}" dt="2024-01-04T21:48:53.900" v="1408" actId="26606"/>
          <ac:picMkLst>
            <pc:docMk/>
            <pc:sldMk cId="2932112030" sldId="268"/>
            <ac:picMk id="5" creationId="{237FE180-DB7E-D48D-50C6-7CCDB40E77F3}"/>
          </ac:picMkLst>
        </pc:picChg>
        <pc:picChg chg="add mod">
          <ac:chgData name="Janet Coates" userId="ea7fc184-bcb7-4e42-ab6a-4b572a518a51" providerId="ADAL" clId="{941E8244-00D8-4680-ACF9-2B54F081A3CB}" dt="2024-01-04T21:48:53.900" v="1408" actId="26606"/>
          <ac:picMkLst>
            <pc:docMk/>
            <pc:sldMk cId="2932112030" sldId="268"/>
            <ac:picMk id="7" creationId="{19DC347C-200C-0032-F66C-6C48FDCB09FB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24:55.548" v="2134" actId="2"/>
        <pc:sldMkLst>
          <pc:docMk/>
          <pc:sldMk cId="3761417282" sldId="269"/>
        </pc:sldMkLst>
        <pc:spChg chg="add mod">
          <ac:chgData name="Janet Coates" userId="ea7fc184-bcb7-4e42-ab6a-4b572a518a51" providerId="ADAL" clId="{941E8244-00D8-4680-ACF9-2B54F081A3CB}" dt="2024-01-04T21:54:33.571" v="1550" actId="113"/>
          <ac:spMkLst>
            <pc:docMk/>
            <pc:sldMk cId="3761417282" sldId="269"/>
            <ac:spMk id="6" creationId="{AFF2CEF5-3D25-0C4A-EEEC-8BC5EFBD70A9}"/>
          </ac:spMkLst>
        </pc:spChg>
        <pc:spChg chg="add mod">
          <ac:chgData name="Janet Coates" userId="ea7fc184-bcb7-4e42-ab6a-4b572a518a51" providerId="ADAL" clId="{941E8244-00D8-4680-ACF9-2B54F081A3CB}" dt="2024-01-04T21:54:28.007" v="1549" actId="207"/>
          <ac:spMkLst>
            <pc:docMk/>
            <pc:sldMk cId="3761417282" sldId="269"/>
            <ac:spMk id="7" creationId="{8C168476-2F25-B0A7-7692-C51EEF1BF50E}"/>
          </ac:spMkLst>
        </pc:spChg>
        <pc:spChg chg="add mod">
          <ac:chgData name="Janet Coates" userId="ea7fc184-bcb7-4e42-ab6a-4b572a518a51" providerId="ADAL" clId="{941E8244-00D8-4680-ACF9-2B54F081A3CB}" dt="2024-01-04T23:24:55.548" v="2134" actId="2"/>
          <ac:spMkLst>
            <pc:docMk/>
            <pc:sldMk cId="3761417282" sldId="269"/>
            <ac:spMk id="8" creationId="{D68D89EF-BC20-7CA0-F93B-2436249C074F}"/>
          </ac:spMkLst>
        </pc:spChg>
        <pc:spChg chg="add del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10" creationId="{854ECEBE-9353-406C-9313-02A517A310EF}"/>
          </ac:spMkLst>
        </pc:spChg>
        <pc:spChg chg="add del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12" creationId="{86806086-A782-4311-A63B-1A68574D8067}"/>
          </ac:spMkLst>
        </pc:spChg>
        <pc:spChg chg="add del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14" creationId="{CE71458B-DF80-43DF-9693-2EC3878ACAB5}"/>
          </ac:spMkLst>
        </pc:spChg>
        <pc:spChg chg="add del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16" creationId="{DE1994AC-22D1-4B48-9EDA-BE373E704567}"/>
          </ac:spMkLst>
        </pc:spChg>
        <pc:spChg chg="add del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18" creationId="{22220111-5018-4EB7-A38B-79BD37F7C095}"/>
          </ac:spMkLst>
        </pc:spChg>
        <pc:spChg chg="add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23" creationId="{A9F529C3-C941-49FD-8C67-82F134F64BDB}"/>
          </ac:spMkLst>
        </pc:spChg>
        <pc:spChg chg="add">
          <ac:chgData name="Janet Coates" userId="ea7fc184-bcb7-4e42-ab6a-4b572a518a51" providerId="ADAL" clId="{941E8244-00D8-4680-ACF9-2B54F081A3CB}" dt="2024-01-04T21:52:52.625" v="1460" actId="26606"/>
          <ac:spMkLst>
            <pc:docMk/>
            <pc:sldMk cId="3761417282" sldId="269"/>
            <ac:spMk id="25" creationId="{20586029-32A0-47E5-9AEC-AE3ABA6B94D0}"/>
          </ac:spMkLst>
        </pc:spChg>
        <pc:picChg chg="add mod ord">
          <ac:chgData name="Janet Coates" userId="ea7fc184-bcb7-4e42-ab6a-4b572a518a51" providerId="ADAL" clId="{941E8244-00D8-4680-ACF9-2B54F081A3CB}" dt="2024-01-04T21:52:52.625" v="1460" actId="26606"/>
          <ac:picMkLst>
            <pc:docMk/>
            <pc:sldMk cId="3761417282" sldId="269"/>
            <ac:picMk id="3" creationId="{F40A2AD5-3612-70EC-4152-A9B9E1EEE7BB}"/>
          </ac:picMkLst>
        </pc:picChg>
        <pc:picChg chg="add mod">
          <ac:chgData name="Janet Coates" userId="ea7fc184-bcb7-4e42-ab6a-4b572a518a51" providerId="ADAL" clId="{941E8244-00D8-4680-ACF9-2B54F081A3CB}" dt="2024-01-04T21:52:52.625" v="1460" actId="26606"/>
          <ac:picMkLst>
            <pc:docMk/>
            <pc:sldMk cId="3761417282" sldId="269"/>
            <ac:picMk id="5" creationId="{E209C466-4B37-473F-6967-BA69FEC65E2C}"/>
          </ac:picMkLst>
        </pc:picChg>
        <pc:cxnChg chg="add">
          <ac:chgData name="Janet Coates" userId="ea7fc184-bcb7-4e42-ab6a-4b572a518a51" providerId="ADAL" clId="{941E8244-00D8-4680-ACF9-2B54F081A3CB}" dt="2024-01-04T21:52:52.625" v="1460" actId="26606"/>
          <ac:cxnSpMkLst>
            <pc:docMk/>
            <pc:sldMk cId="3761417282" sldId="269"/>
            <ac:cxnSpMk id="27" creationId="{8C730EAB-A532-4295-A302-FB4B90DB9F5E}"/>
          </ac:cxnSpMkLst>
        </pc:cxnChg>
      </pc:sldChg>
      <pc:sldChg chg="addSp delSp modSp new mod setBg">
        <pc:chgData name="Janet Coates" userId="ea7fc184-bcb7-4e42-ab6a-4b572a518a51" providerId="ADAL" clId="{941E8244-00D8-4680-ACF9-2B54F081A3CB}" dt="2024-01-04T23:24:58.871" v="2137" actId="2"/>
        <pc:sldMkLst>
          <pc:docMk/>
          <pc:sldMk cId="141442340" sldId="270"/>
        </pc:sldMkLst>
        <pc:spChg chg="add mod">
          <ac:chgData name="Janet Coates" userId="ea7fc184-bcb7-4e42-ab6a-4b572a518a51" providerId="ADAL" clId="{941E8244-00D8-4680-ACF9-2B54F081A3CB}" dt="2024-01-04T23:24:56.719" v="2135" actId="2"/>
          <ac:spMkLst>
            <pc:docMk/>
            <pc:sldMk cId="141442340" sldId="270"/>
            <ac:spMk id="8" creationId="{8DBA8BE7-2DAD-625D-6B16-955A86907745}"/>
          </ac:spMkLst>
        </pc:spChg>
        <pc:spChg chg="add del mod">
          <ac:chgData name="Janet Coates" userId="ea7fc184-bcb7-4e42-ab6a-4b572a518a51" providerId="ADAL" clId="{941E8244-00D8-4680-ACF9-2B54F081A3CB}" dt="2024-01-04T21:59:29.782" v="1615"/>
          <ac:spMkLst>
            <pc:docMk/>
            <pc:sldMk cId="141442340" sldId="270"/>
            <ac:spMk id="9" creationId="{1D75D015-EF27-ADE6-873B-D2D5A6E262DA}"/>
          </ac:spMkLst>
        </pc:spChg>
        <pc:spChg chg="add mod">
          <ac:chgData name="Janet Coates" userId="ea7fc184-bcb7-4e42-ab6a-4b572a518a51" providerId="ADAL" clId="{941E8244-00D8-4680-ACF9-2B54F081A3CB}" dt="2024-01-04T23:24:57.837" v="2136" actId="2"/>
          <ac:spMkLst>
            <pc:docMk/>
            <pc:sldMk cId="141442340" sldId="270"/>
            <ac:spMk id="10" creationId="{DA838F57-6DDA-910A-2A23-F5FEE77ABD1F}"/>
          </ac:spMkLst>
        </pc:spChg>
        <pc:spChg chg="add mod">
          <ac:chgData name="Janet Coates" userId="ea7fc184-bcb7-4e42-ab6a-4b572a518a51" providerId="ADAL" clId="{941E8244-00D8-4680-ACF9-2B54F081A3CB}" dt="2024-01-04T23:24:58.871" v="2137" actId="2"/>
          <ac:spMkLst>
            <pc:docMk/>
            <pc:sldMk cId="141442340" sldId="270"/>
            <ac:spMk id="11" creationId="{89C8E2A7-48A0-C84D-0F6A-1E4D753F7C7D}"/>
          </ac:spMkLst>
        </pc:spChg>
        <pc:spChg chg="add">
          <ac:chgData name="Janet Coates" userId="ea7fc184-bcb7-4e42-ab6a-4b572a518a51" providerId="ADAL" clId="{941E8244-00D8-4680-ACF9-2B54F081A3CB}" dt="2024-01-04T21:58:24.512" v="1584" actId="26606"/>
          <ac:spMkLst>
            <pc:docMk/>
            <pc:sldMk cId="141442340" sldId="270"/>
            <ac:spMk id="12" creationId="{A169D286-F4D7-4C8B-A6BD-D05384C7F1D8}"/>
          </ac:spMkLst>
        </pc:spChg>
        <pc:spChg chg="add">
          <ac:chgData name="Janet Coates" userId="ea7fc184-bcb7-4e42-ab6a-4b572a518a51" providerId="ADAL" clId="{941E8244-00D8-4680-ACF9-2B54F081A3CB}" dt="2024-01-04T21:58:24.512" v="1584" actId="26606"/>
          <ac:spMkLst>
            <pc:docMk/>
            <pc:sldMk cId="141442340" sldId="270"/>
            <ac:spMk id="14" creationId="{39E8235E-135E-4261-8F54-2B316E493C42}"/>
          </ac:spMkLst>
        </pc:spChg>
        <pc:spChg chg="add">
          <ac:chgData name="Janet Coates" userId="ea7fc184-bcb7-4e42-ab6a-4b572a518a51" providerId="ADAL" clId="{941E8244-00D8-4680-ACF9-2B54F081A3CB}" dt="2024-01-04T21:58:24.512" v="1584" actId="26606"/>
          <ac:spMkLst>
            <pc:docMk/>
            <pc:sldMk cId="141442340" sldId="270"/>
            <ac:spMk id="16" creationId="{D4ED8EC3-4D57-4620-93CE-4E6661F09A3E}"/>
          </ac:spMkLst>
        </pc:spChg>
        <pc:spChg chg="add">
          <ac:chgData name="Janet Coates" userId="ea7fc184-bcb7-4e42-ab6a-4b572a518a51" providerId="ADAL" clId="{941E8244-00D8-4680-ACF9-2B54F081A3CB}" dt="2024-01-04T21:58:24.512" v="1584" actId="26606"/>
          <ac:spMkLst>
            <pc:docMk/>
            <pc:sldMk cId="141442340" sldId="270"/>
            <ac:spMk id="18" creationId="{83BCB34A-2F40-4F41-8488-A134C1C155B7}"/>
          </ac:spMkLst>
        </pc:spChg>
        <pc:spChg chg="add">
          <ac:chgData name="Janet Coates" userId="ea7fc184-bcb7-4e42-ab6a-4b572a518a51" providerId="ADAL" clId="{941E8244-00D8-4680-ACF9-2B54F081A3CB}" dt="2024-01-04T21:58:24.512" v="1584" actId="26606"/>
          <ac:spMkLst>
            <pc:docMk/>
            <pc:sldMk cId="141442340" sldId="270"/>
            <ac:spMk id="20" creationId="{F78382DC-4207-465E-B379-1E16448AA222}"/>
          </ac:spMkLst>
        </pc:spChg>
        <pc:picChg chg="add mod modCrop">
          <ac:chgData name="Janet Coates" userId="ea7fc184-bcb7-4e42-ab6a-4b572a518a51" providerId="ADAL" clId="{941E8244-00D8-4680-ACF9-2B54F081A3CB}" dt="2024-01-04T21:58:24.512" v="1584" actId="26606"/>
          <ac:picMkLst>
            <pc:docMk/>
            <pc:sldMk cId="141442340" sldId="270"/>
            <ac:picMk id="3" creationId="{2C32B406-FA69-A7C7-EB69-4E69ABAC520A}"/>
          </ac:picMkLst>
        </pc:picChg>
        <pc:picChg chg="add del mod">
          <ac:chgData name="Janet Coates" userId="ea7fc184-bcb7-4e42-ab6a-4b572a518a51" providerId="ADAL" clId="{941E8244-00D8-4680-ACF9-2B54F081A3CB}" dt="2024-01-04T21:56:24.540" v="1574" actId="21"/>
          <ac:picMkLst>
            <pc:docMk/>
            <pc:sldMk cId="141442340" sldId="270"/>
            <ac:picMk id="5" creationId="{8743400C-9B3F-3DEC-D7C7-FE9299B6FAF8}"/>
          </ac:picMkLst>
        </pc:picChg>
        <pc:picChg chg="add mod modCrop">
          <ac:chgData name="Janet Coates" userId="ea7fc184-bcb7-4e42-ab6a-4b572a518a51" providerId="ADAL" clId="{941E8244-00D8-4680-ACF9-2B54F081A3CB}" dt="2024-01-04T21:58:24.512" v="1584" actId="26606"/>
          <ac:picMkLst>
            <pc:docMk/>
            <pc:sldMk cId="141442340" sldId="270"/>
            <ac:picMk id="7" creationId="{8086F87D-3297-73A6-45E8-54B631A70026}"/>
          </ac:picMkLst>
        </pc:picChg>
      </pc:sldChg>
      <pc:sldChg chg="addSp modSp new mod setBg">
        <pc:chgData name="Janet Coates" userId="ea7fc184-bcb7-4e42-ab6a-4b572a518a51" providerId="ADAL" clId="{941E8244-00D8-4680-ACF9-2B54F081A3CB}" dt="2024-01-04T23:25:02.564" v="2138" actId="2"/>
        <pc:sldMkLst>
          <pc:docMk/>
          <pc:sldMk cId="1432646605" sldId="271"/>
        </pc:sldMkLst>
        <pc:spChg chg="mod ord">
          <ac:chgData name="Janet Coates" userId="ea7fc184-bcb7-4e42-ab6a-4b572a518a51" providerId="ADAL" clId="{941E8244-00D8-4680-ACF9-2B54F081A3CB}" dt="2024-01-04T23:25:02.564" v="2138" actId="2"/>
          <ac:spMkLst>
            <pc:docMk/>
            <pc:sldMk cId="1432646605" sldId="271"/>
            <ac:spMk id="2" creationId="{D79F63A1-B978-741D-AE9B-958D9ECD0818}"/>
          </ac:spMkLst>
        </pc:spChg>
        <pc:spChg chg="mod ord">
          <ac:chgData name="Janet Coates" userId="ea7fc184-bcb7-4e42-ab6a-4b572a518a51" providerId="ADAL" clId="{941E8244-00D8-4680-ACF9-2B54F081A3CB}" dt="2024-01-04T23:06:49.389" v="1768" actId="1076"/>
          <ac:spMkLst>
            <pc:docMk/>
            <pc:sldMk cId="1432646605" sldId="271"/>
            <ac:spMk id="3" creationId="{3AE2B902-3983-57A0-D402-EC2C38B0BC4D}"/>
          </ac:spMkLst>
        </pc:spChg>
        <pc:spChg chg="add">
          <ac:chgData name="Janet Coates" userId="ea7fc184-bcb7-4e42-ab6a-4b572a518a51" providerId="ADAL" clId="{941E8244-00D8-4680-ACF9-2B54F081A3CB}" dt="2024-01-04T22:02:08.734" v="1708" actId="26606"/>
          <ac:spMkLst>
            <pc:docMk/>
            <pc:sldMk cId="1432646605" sldId="271"/>
            <ac:spMk id="16" creationId="{A26C624C-963C-4795-B05B-6565DB5ABD39}"/>
          </ac:spMkLst>
        </pc:spChg>
        <pc:picChg chg="add mod">
          <ac:chgData name="Janet Coates" userId="ea7fc184-bcb7-4e42-ab6a-4b572a518a51" providerId="ADAL" clId="{941E8244-00D8-4680-ACF9-2B54F081A3CB}" dt="2024-01-04T22:02:08.734" v="1708" actId="26606"/>
          <ac:picMkLst>
            <pc:docMk/>
            <pc:sldMk cId="1432646605" sldId="271"/>
            <ac:picMk id="5" creationId="{FD41ACC1-C94F-7EFC-9D8B-7C807354C05C}"/>
          </ac:picMkLst>
        </pc:picChg>
        <pc:picChg chg="add mod ord">
          <ac:chgData name="Janet Coates" userId="ea7fc184-bcb7-4e42-ab6a-4b572a518a51" providerId="ADAL" clId="{941E8244-00D8-4680-ACF9-2B54F081A3CB}" dt="2024-01-04T22:02:08.734" v="1708" actId="26606"/>
          <ac:picMkLst>
            <pc:docMk/>
            <pc:sldMk cId="1432646605" sldId="271"/>
            <ac:picMk id="7" creationId="{98EC1A48-E1C4-91EC-C7C6-9536BF53BA29}"/>
          </ac:picMkLst>
        </pc:picChg>
        <pc:picChg chg="add mod">
          <ac:chgData name="Janet Coates" userId="ea7fc184-bcb7-4e42-ab6a-4b572a518a51" providerId="ADAL" clId="{941E8244-00D8-4680-ACF9-2B54F081A3CB}" dt="2024-01-04T22:02:08.734" v="1708" actId="26606"/>
          <ac:picMkLst>
            <pc:docMk/>
            <pc:sldMk cId="1432646605" sldId="271"/>
            <ac:picMk id="9" creationId="{84F2F9EC-7866-B5AE-A6C6-1A0340D39486}"/>
          </ac:picMkLst>
        </pc:picChg>
        <pc:picChg chg="add mod">
          <ac:chgData name="Janet Coates" userId="ea7fc184-bcb7-4e42-ab6a-4b572a518a51" providerId="ADAL" clId="{941E8244-00D8-4680-ACF9-2B54F081A3CB}" dt="2024-01-04T22:02:08.734" v="1708" actId="26606"/>
          <ac:picMkLst>
            <pc:docMk/>
            <pc:sldMk cId="1432646605" sldId="271"/>
            <ac:picMk id="11" creationId="{6EF4937E-6866-F011-0B8D-F853E0F8E463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09:07.334" v="1829" actId="122"/>
        <pc:sldMkLst>
          <pc:docMk/>
          <pc:sldMk cId="3469734840" sldId="272"/>
        </pc:sldMkLst>
        <pc:spChg chg="mod ord">
          <ac:chgData name="Janet Coates" userId="ea7fc184-bcb7-4e42-ab6a-4b572a518a51" providerId="ADAL" clId="{941E8244-00D8-4680-ACF9-2B54F081A3CB}" dt="2024-01-04T23:09:07.334" v="1829" actId="122"/>
          <ac:spMkLst>
            <pc:docMk/>
            <pc:sldMk cId="3469734840" sldId="272"/>
            <ac:spMk id="2" creationId="{D886CA8F-725A-AD70-F157-5E1D7AC2941E}"/>
          </ac:spMkLst>
        </pc:spChg>
        <pc:spChg chg="del">
          <ac:chgData name="Janet Coates" userId="ea7fc184-bcb7-4e42-ab6a-4b572a518a51" providerId="ADAL" clId="{941E8244-00D8-4680-ACF9-2B54F081A3CB}" dt="2024-01-04T23:07:21.143" v="1770" actId="931"/>
          <ac:spMkLst>
            <pc:docMk/>
            <pc:sldMk cId="3469734840" sldId="272"/>
            <ac:spMk id="3" creationId="{347B456A-61E3-02D2-807D-413874A6CF8D}"/>
          </ac:spMkLst>
        </pc:spChg>
        <pc:spChg chg="add del">
          <ac:chgData name="Janet Coates" userId="ea7fc184-bcb7-4e42-ab6a-4b572a518a51" providerId="ADAL" clId="{941E8244-00D8-4680-ACF9-2B54F081A3CB}" dt="2024-01-04T23:08:55.936" v="1826" actId="21"/>
          <ac:spMkLst>
            <pc:docMk/>
            <pc:sldMk cId="3469734840" sldId="272"/>
            <ac:spMk id="15" creationId="{D2AB5889-5380-62C2-CEE5-B484193AF826}"/>
          </ac:spMkLst>
        </pc:spChg>
        <pc:spChg chg="add">
          <ac:chgData name="Janet Coates" userId="ea7fc184-bcb7-4e42-ab6a-4b572a518a51" providerId="ADAL" clId="{941E8244-00D8-4680-ACF9-2B54F081A3CB}" dt="2024-01-04T23:08:03.121" v="1782" actId="26606"/>
          <ac:spMkLst>
            <pc:docMk/>
            <pc:sldMk cId="3469734840" sldId="272"/>
            <ac:spMk id="18" creationId="{6113EC7C-368D-469A-9B5C-F3555B088E66}"/>
          </ac:spMkLst>
        </pc:spChg>
        <pc:picChg chg="add mod">
          <ac:chgData name="Janet Coates" userId="ea7fc184-bcb7-4e42-ab6a-4b572a518a51" providerId="ADAL" clId="{941E8244-00D8-4680-ACF9-2B54F081A3CB}" dt="2024-01-04T23:08:03.121" v="1782" actId="26606"/>
          <ac:picMkLst>
            <pc:docMk/>
            <pc:sldMk cId="3469734840" sldId="272"/>
            <ac:picMk id="5" creationId="{CBB5D7EB-5CC9-8ED8-52A6-DCB6E7756DCF}"/>
          </ac:picMkLst>
        </pc:picChg>
        <pc:picChg chg="add mod">
          <ac:chgData name="Janet Coates" userId="ea7fc184-bcb7-4e42-ab6a-4b572a518a51" providerId="ADAL" clId="{941E8244-00D8-4680-ACF9-2B54F081A3CB}" dt="2024-01-04T23:08:03.121" v="1782" actId="26606"/>
          <ac:picMkLst>
            <pc:docMk/>
            <pc:sldMk cId="3469734840" sldId="272"/>
            <ac:picMk id="7" creationId="{2713034F-96B0-ECC2-7DAC-BFFBC2DEF454}"/>
          </ac:picMkLst>
        </pc:picChg>
        <pc:picChg chg="add mod">
          <ac:chgData name="Janet Coates" userId="ea7fc184-bcb7-4e42-ab6a-4b572a518a51" providerId="ADAL" clId="{941E8244-00D8-4680-ACF9-2B54F081A3CB}" dt="2024-01-04T23:08:03.121" v="1782" actId="26606"/>
          <ac:picMkLst>
            <pc:docMk/>
            <pc:sldMk cId="3469734840" sldId="272"/>
            <ac:picMk id="9" creationId="{9411233E-D184-CE10-AA7C-2054FF66B926}"/>
          </ac:picMkLst>
        </pc:picChg>
        <pc:picChg chg="add mod ord">
          <ac:chgData name="Janet Coates" userId="ea7fc184-bcb7-4e42-ab6a-4b572a518a51" providerId="ADAL" clId="{941E8244-00D8-4680-ACF9-2B54F081A3CB}" dt="2024-01-04T23:08:03.121" v="1782" actId="26606"/>
          <ac:picMkLst>
            <pc:docMk/>
            <pc:sldMk cId="3469734840" sldId="272"/>
            <ac:picMk id="11" creationId="{ABDC552A-E2E9-D354-B9E5-552DAC7E3A29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13:17.291" v="1947" actId="255"/>
        <pc:sldMkLst>
          <pc:docMk/>
          <pc:sldMk cId="1331631232" sldId="273"/>
        </pc:sldMkLst>
        <pc:spChg chg="mod">
          <ac:chgData name="Janet Coates" userId="ea7fc184-bcb7-4e42-ab6a-4b572a518a51" providerId="ADAL" clId="{941E8244-00D8-4680-ACF9-2B54F081A3CB}" dt="2024-01-04T23:12:14.795" v="1888" actId="14100"/>
          <ac:spMkLst>
            <pc:docMk/>
            <pc:sldMk cId="1331631232" sldId="273"/>
            <ac:spMk id="2" creationId="{3A26B443-E5C8-2668-6CA7-F7E343292F39}"/>
          </ac:spMkLst>
        </pc:spChg>
        <pc:spChg chg="del">
          <ac:chgData name="Janet Coates" userId="ea7fc184-bcb7-4e42-ab6a-4b572a518a51" providerId="ADAL" clId="{941E8244-00D8-4680-ACF9-2B54F081A3CB}" dt="2024-01-04T23:09:27.804" v="1831" actId="931"/>
          <ac:spMkLst>
            <pc:docMk/>
            <pc:sldMk cId="1331631232" sldId="273"/>
            <ac:spMk id="3" creationId="{011430A2-0A4D-708B-55AE-2F565CC30F29}"/>
          </ac:spMkLst>
        </pc:spChg>
        <pc:spChg chg="add del">
          <ac:chgData name="Janet Coates" userId="ea7fc184-bcb7-4e42-ab6a-4b572a518a51" providerId="ADAL" clId="{941E8244-00D8-4680-ACF9-2B54F081A3CB}" dt="2024-01-04T23:10:53.403" v="1845" actId="931"/>
          <ac:spMkLst>
            <pc:docMk/>
            <pc:sldMk cId="1331631232" sldId="273"/>
            <ac:spMk id="13" creationId="{D230ACFF-D7CE-EAC4-D5BF-4506882F6950}"/>
          </ac:spMkLst>
        </pc:spChg>
        <pc:spChg chg="add del">
          <ac:chgData name="Janet Coates" userId="ea7fc184-bcb7-4e42-ab6a-4b572a518a51" providerId="ADAL" clId="{941E8244-00D8-4680-ACF9-2B54F081A3CB}" dt="2024-01-04T23:11:01.179" v="1849" actId="26606"/>
          <ac:spMkLst>
            <pc:docMk/>
            <pc:sldMk cId="1331631232" sldId="273"/>
            <ac:spMk id="16" creationId="{1E9986A5-A7D1-4022-BAC0-885FB7A141AE}"/>
          </ac:spMkLst>
        </pc:spChg>
        <pc:spChg chg="add del">
          <ac:chgData name="Janet Coates" userId="ea7fc184-bcb7-4e42-ab6a-4b572a518a51" providerId="ADAL" clId="{941E8244-00D8-4680-ACF9-2B54F081A3CB}" dt="2024-01-04T23:11:01.179" v="1849" actId="26606"/>
          <ac:spMkLst>
            <pc:docMk/>
            <pc:sldMk cId="1331631232" sldId="273"/>
            <ac:spMk id="18" creationId="{D2758DA7-6A89-49A1-B9F5-546D993242F8}"/>
          </ac:spMkLst>
        </pc:spChg>
        <pc:spChg chg="add mod">
          <ac:chgData name="Janet Coates" userId="ea7fc184-bcb7-4e42-ab6a-4b572a518a51" providerId="ADAL" clId="{941E8244-00D8-4680-ACF9-2B54F081A3CB}" dt="2024-01-04T23:13:17.291" v="1947" actId="255"/>
          <ac:spMkLst>
            <pc:docMk/>
            <pc:sldMk cId="1331631232" sldId="273"/>
            <ac:spMk id="22" creationId="{043A4706-D073-B657-3F77-73AF7F7DAA6E}"/>
          </ac:spMkLst>
        </pc:spChg>
        <pc:spChg chg="add">
          <ac:chgData name="Janet Coates" userId="ea7fc184-bcb7-4e42-ab6a-4b572a518a51" providerId="ADAL" clId="{941E8244-00D8-4680-ACF9-2B54F081A3CB}" dt="2024-01-04T23:11:01.179" v="1849" actId="26606"/>
          <ac:spMkLst>
            <pc:docMk/>
            <pc:sldMk cId="1331631232" sldId="273"/>
            <ac:spMk id="25" creationId="{1E9986A5-A7D1-4022-BAC0-885FB7A141AE}"/>
          </ac:spMkLst>
        </pc:spChg>
        <pc:spChg chg="add">
          <ac:chgData name="Janet Coates" userId="ea7fc184-bcb7-4e42-ab6a-4b572a518a51" providerId="ADAL" clId="{941E8244-00D8-4680-ACF9-2B54F081A3CB}" dt="2024-01-04T23:11:01.179" v="1849" actId="26606"/>
          <ac:spMkLst>
            <pc:docMk/>
            <pc:sldMk cId="1331631232" sldId="273"/>
            <ac:spMk id="27" creationId="{D2758DA7-6A89-49A1-B9F5-546D993242F8}"/>
          </ac:spMkLst>
        </pc:spChg>
        <pc:picChg chg="add mod">
          <ac:chgData name="Janet Coates" userId="ea7fc184-bcb7-4e42-ab6a-4b572a518a51" providerId="ADAL" clId="{941E8244-00D8-4680-ACF9-2B54F081A3CB}" dt="2024-01-04T23:10:06.254" v="1840" actId="26606"/>
          <ac:picMkLst>
            <pc:docMk/>
            <pc:sldMk cId="1331631232" sldId="273"/>
            <ac:picMk id="5" creationId="{648A5BE8-4D74-84C4-895C-62918A702A06}"/>
          </ac:picMkLst>
        </pc:picChg>
        <pc:picChg chg="add mod">
          <ac:chgData name="Janet Coates" userId="ea7fc184-bcb7-4e42-ab6a-4b572a518a51" providerId="ADAL" clId="{941E8244-00D8-4680-ACF9-2B54F081A3CB}" dt="2024-01-04T23:10:06.254" v="1840" actId="26606"/>
          <ac:picMkLst>
            <pc:docMk/>
            <pc:sldMk cId="1331631232" sldId="273"/>
            <ac:picMk id="7" creationId="{7A4769CD-21BF-C0DF-1119-26066B62D52A}"/>
          </ac:picMkLst>
        </pc:picChg>
        <pc:picChg chg="add del mod ord">
          <ac:chgData name="Janet Coates" userId="ea7fc184-bcb7-4e42-ab6a-4b572a518a51" providerId="ADAL" clId="{941E8244-00D8-4680-ACF9-2B54F081A3CB}" dt="2024-01-04T23:10:56.683" v="1848" actId="478"/>
          <ac:picMkLst>
            <pc:docMk/>
            <pc:sldMk cId="1331631232" sldId="273"/>
            <ac:picMk id="9" creationId="{96685E46-1DC4-C872-7ADE-3300FF044070}"/>
          </ac:picMkLst>
        </pc:picChg>
        <pc:picChg chg="add mod ord">
          <ac:chgData name="Janet Coates" userId="ea7fc184-bcb7-4e42-ab6a-4b572a518a51" providerId="ADAL" clId="{941E8244-00D8-4680-ACF9-2B54F081A3CB}" dt="2024-01-04T23:11:01.179" v="1849" actId="26606"/>
          <ac:picMkLst>
            <pc:docMk/>
            <pc:sldMk cId="1331631232" sldId="273"/>
            <ac:picMk id="11" creationId="{A1462462-C09B-7216-1EE5-3E048F84206F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19:44.011" v="1989" actId="207"/>
        <pc:sldMkLst>
          <pc:docMk/>
          <pc:sldMk cId="2014376549" sldId="274"/>
        </pc:sldMkLst>
        <pc:spChg chg="mod">
          <ac:chgData name="Janet Coates" userId="ea7fc184-bcb7-4e42-ab6a-4b572a518a51" providerId="ADAL" clId="{941E8244-00D8-4680-ACF9-2B54F081A3CB}" dt="2024-01-04T23:19:44.011" v="1989" actId="207"/>
          <ac:spMkLst>
            <pc:docMk/>
            <pc:sldMk cId="2014376549" sldId="274"/>
            <ac:spMk id="2" creationId="{48E6C3C0-ACB8-D33D-DC73-ADF770F01F17}"/>
          </ac:spMkLst>
        </pc:spChg>
        <pc:spChg chg="del">
          <ac:chgData name="Janet Coates" userId="ea7fc184-bcb7-4e42-ab6a-4b572a518a51" providerId="ADAL" clId="{941E8244-00D8-4680-ACF9-2B54F081A3CB}" dt="2024-01-04T23:15:01.131" v="1949" actId="931"/>
          <ac:spMkLst>
            <pc:docMk/>
            <pc:sldMk cId="2014376549" sldId="274"/>
            <ac:spMk id="3" creationId="{2237594D-CBA5-D318-D6D4-392C47159F10}"/>
          </ac:spMkLst>
        </pc:spChg>
        <pc:spChg chg="add del mod">
          <ac:chgData name="Janet Coates" userId="ea7fc184-bcb7-4e42-ab6a-4b572a518a51" providerId="ADAL" clId="{941E8244-00D8-4680-ACF9-2B54F081A3CB}" dt="2024-01-04T23:17:24.710" v="1957" actId="931"/>
          <ac:spMkLst>
            <pc:docMk/>
            <pc:sldMk cId="2014376549" sldId="274"/>
            <ac:spMk id="9" creationId="{5AB6129E-854C-5D61-8904-A08C770C1A69}"/>
          </ac:spMkLst>
        </pc:spChg>
        <pc:spChg chg="add del">
          <ac:chgData name="Janet Coates" userId="ea7fc184-bcb7-4e42-ab6a-4b572a518a51" providerId="ADAL" clId="{941E8244-00D8-4680-ACF9-2B54F081A3CB}" dt="2024-01-04T23:18:41.999" v="1969" actId="21"/>
          <ac:spMkLst>
            <pc:docMk/>
            <pc:sldMk cId="2014376549" sldId="274"/>
            <ac:spMk id="17" creationId="{948060C7-69FF-356B-6540-B525123B62AD}"/>
          </ac:spMkLst>
        </pc:spChg>
        <pc:spChg chg="add del">
          <ac:chgData name="Janet Coates" userId="ea7fc184-bcb7-4e42-ab6a-4b572a518a51" providerId="ADAL" clId="{941E8244-00D8-4680-ACF9-2B54F081A3CB}" dt="2024-01-04T23:18:59.018" v="1970" actId="26606"/>
          <ac:spMkLst>
            <pc:docMk/>
            <pc:sldMk cId="2014376549" sldId="274"/>
            <ac:spMk id="20" creationId="{38468727-63BE-4191-B4A6-C30C82C0E986}"/>
          </ac:spMkLst>
        </pc:spChg>
        <pc:spChg chg="add del">
          <ac:chgData name="Janet Coates" userId="ea7fc184-bcb7-4e42-ab6a-4b572a518a51" providerId="ADAL" clId="{941E8244-00D8-4680-ACF9-2B54F081A3CB}" dt="2024-01-04T23:18:59.018" v="1970" actId="26606"/>
          <ac:spMkLst>
            <pc:docMk/>
            <pc:sldMk cId="2014376549" sldId="274"/>
            <ac:spMk id="22" creationId="{9D355BB6-1BB8-4828-B246-CFB31742D7B8}"/>
          </ac:spMkLst>
        </pc:spChg>
        <pc:spChg chg="add del">
          <ac:chgData name="Janet Coates" userId="ea7fc184-bcb7-4e42-ab6a-4b572a518a51" providerId="ADAL" clId="{941E8244-00D8-4680-ACF9-2B54F081A3CB}" dt="2024-01-04T23:18:59.018" v="1970" actId="26606"/>
          <ac:spMkLst>
            <pc:docMk/>
            <pc:sldMk cId="2014376549" sldId="274"/>
            <ac:spMk id="24" creationId="{CA52A9B9-B2B3-46F0-9D53-0EFF9905BF8F}"/>
          </ac:spMkLst>
        </pc:spChg>
        <pc:spChg chg="add">
          <ac:chgData name="Janet Coates" userId="ea7fc184-bcb7-4e42-ab6a-4b572a518a51" providerId="ADAL" clId="{941E8244-00D8-4680-ACF9-2B54F081A3CB}" dt="2024-01-04T23:18:59.018" v="1970" actId="26606"/>
          <ac:spMkLst>
            <pc:docMk/>
            <pc:sldMk cId="2014376549" sldId="274"/>
            <ac:spMk id="29" creationId="{F93E0B60-0204-4F9C-8CD5-C9BD373E1A58}"/>
          </ac:spMkLst>
        </pc:spChg>
        <pc:grpChg chg="add">
          <ac:chgData name="Janet Coates" userId="ea7fc184-bcb7-4e42-ab6a-4b572a518a51" providerId="ADAL" clId="{941E8244-00D8-4680-ACF9-2B54F081A3CB}" dt="2024-01-04T23:18:59.018" v="1970" actId="26606"/>
          <ac:grpSpMkLst>
            <pc:docMk/>
            <pc:sldMk cId="2014376549" sldId="274"/>
            <ac:grpSpMk id="31" creationId="{3BFA0782-E4B3-4AE1-904C-1068137609CA}"/>
          </ac:grpSpMkLst>
        </pc:grpChg>
        <pc:grpChg chg="add">
          <ac:chgData name="Janet Coates" userId="ea7fc184-bcb7-4e42-ab6a-4b572a518a51" providerId="ADAL" clId="{941E8244-00D8-4680-ACF9-2B54F081A3CB}" dt="2024-01-04T23:18:59.018" v="1970" actId="26606"/>
          <ac:grpSpMkLst>
            <pc:docMk/>
            <pc:sldMk cId="2014376549" sldId="274"/>
            <ac:grpSpMk id="37" creationId="{2482B707-DAC7-4D8A-BA19-3771A51A641E}"/>
          </ac:grpSpMkLst>
        </pc:grpChg>
        <pc:picChg chg="add del mod">
          <ac:chgData name="Janet Coates" userId="ea7fc184-bcb7-4e42-ab6a-4b572a518a51" providerId="ADAL" clId="{941E8244-00D8-4680-ACF9-2B54F081A3CB}" dt="2024-01-04T23:16:08.542" v="1956" actId="21"/>
          <ac:picMkLst>
            <pc:docMk/>
            <pc:sldMk cId="2014376549" sldId="274"/>
            <ac:picMk id="5" creationId="{26D22BDD-5898-D9AE-CE76-BC4E986B05B8}"/>
          </ac:picMkLst>
        </pc:picChg>
        <pc:picChg chg="add del mod">
          <ac:chgData name="Janet Coates" userId="ea7fc184-bcb7-4e42-ab6a-4b572a518a51" providerId="ADAL" clId="{941E8244-00D8-4680-ACF9-2B54F081A3CB}" dt="2024-01-04T23:15:16.262" v="1955" actId="21"/>
          <ac:picMkLst>
            <pc:docMk/>
            <pc:sldMk cId="2014376549" sldId="274"/>
            <ac:picMk id="7" creationId="{F919CAA5-DE07-BF94-704E-BCD82048D5DB}"/>
          </ac:picMkLst>
        </pc:picChg>
        <pc:picChg chg="add mod ord">
          <ac:chgData name="Janet Coates" userId="ea7fc184-bcb7-4e42-ab6a-4b572a518a51" providerId="ADAL" clId="{941E8244-00D8-4680-ACF9-2B54F081A3CB}" dt="2024-01-04T23:18:59.018" v="1970" actId="26606"/>
          <ac:picMkLst>
            <pc:docMk/>
            <pc:sldMk cId="2014376549" sldId="274"/>
            <ac:picMk id="11" creationId="{66398FBA-3EAA-6BF8-4B98-D084E19D4498}"/>
          </ac:picMkLst>
        </pc:picChg>
        <pc:picChg chg="add mod">
          <ac:chgData name="Janet Coates" userId="ea7fc184-bcb7-4e42-ab6a-4b572a518a51" providerId="ADAL" clId="{941E8244-00D8-4680-ACF9-2B54F081A3CB}" dt="2024-01-04T23:18:59.018" v="1970" actId="26606"/>
          <ac:picMkLst>
            <pc:docMk/>
            <pc:sldMk cId="2014376549" sldId="274"/>
            <ac:picMk id="13" creationId="{088D1D4F-6704-F21B-5004-3D054C809108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22:24.765" v="2074" actId="1076"/>
        <pc:sldMkLst>
          <pc:docMk/>
          <pc:sldMk cId="1297893082" sldId="275"/>
        </pc:sldMkLst>
        <pc:spChg chg="mod ord">
          <ac:chgData name="Janet Coates" userId="ea7fc184-bcb7-4e42-ab6a-4b572a518a51" providerId="ADAL" clId="{941E8244-00D8-4680-ACF9-2B54F081A3CB}" dt="2024-01-04T23:21:56.548" v="2039" actId="1076"/>
          <ac:spMkLst>
            <pc:docMk/>
            <pc:sldMk cId="1297893082" sldId="275"/>
            <ac:spMk id="2" creationId="{E4DB8F13-9D17-1767-B2A9-D72628DF4925}"/>
          </ac:spMkLst>
        </pc:spChg>
        <pc:spChg chg="del">
          <ac:chgData name="Janet Coates" userId="ea7fc184-bcb7-4e42-ab6a-4b572a518a51" providerId="ADAL" clId="{941E8244-00D8-4680-ACF9-2B54F081A3CB}" dt="2024-01-04T23:20:24.228" v="1991" actId="931"/>
          <ac:spMkLst>
            <pc:docMk/>
            <pc:sldMk cId="1297893082" sldId="275"/>
            <ac:spMk id="3" creationId="{7E26A2C5-0589-2017-4EAB-7937EFDE2CA2}"/>
          </ac:spMkLst>
        </pc:spChg>
        <pc:spChg chg="add mod">
          <ac:chgData name="Janet Coates" userId="ea7fc184-bcb7-4e42-ab6a-4b572a518a51" providerId="ADAL" clId="{941E8244-00D8-4680-ACF9-2B54F081A3CB}" dt="2024-01-04T23:22:24.765" v="2074" actId="1076"/>
          <ac:spMkLst>
            <pc:docMk/>
            <pc:sldMk cId="1297893082" sldId="275"/>
            <ac:spMk id="8" creationId="{04C63527-2B3C-D421-CEE4-8CC23D21E8C1}"/>
          </ac:spMkLst>
        </pc:spChg>
        <pc:spChg chg="add del">
          <ac:chgData name="Janet Coates" userId="ea7fc184-bcb7-4e42-ab6a-4b572a518a51" providerId="ADAL" clId="{941E8244-00D8-4680-ACF9-2B54F081A3CB}" dt="2024-01-04T23:21:11.114" v="2000" actId="21"/>
          <ac:spMkLst>
            <pc:docMk/>
            <pc:sldMk cId="1297893082" sldId="275"/>
            <ac:spMk id="11" creationId="{2287CCF0-8D11-2B65-6FBE-CA87B1C06890}"/>
          </ac:spMkLst>
        </pc:spChg>
        <pc:spChg chg="add del">
          <ac:chgData name="Janet Coates" userId="ea7fc184-bcb7-4e42-ab6a-4b572a518a51" providerId="ADAL" clId="{941E8244-00D8-4680-ACF9-2B54F081A3CB}" dt="2024-01-04T23:20:59.856" v="1998" actId="26606"/>
          <ac:spMkLst>
            <pc:docMk/>
            <pc:sldMk cId="1297893082" sldId="275"/>
            <ac:spMk id="12" creationId="{1D50F262-343C-4101-AB3C-9DA1072F7305}"/>
          </ac:spMkLst>
        </pc:spChg>
        <pc:spChg chg="add del">
          <ac:chgData name="Janet Coates" userId="ea7fc184-bcb7-4e42-ab6a-4b572a518a51" providerId="ADAL" clId="{941E8244-00D8-4680-ACF9-2B54F081A3CB}" dt="2024-01-04T23:20:59.856" v="1998" actId="26606"/>
          <ac:spMkLst>
            <pc:docMk/>
            <pc:sldMk cId="1297893082" sldId="275"/>
            <ac:spMk id="14" creationId="{6A0924B3-0260-445E-AFD7-9533C0D1B3C9}"/>
          </ac:spMkLst>
        </pc:spChg>
        <pc:spChg chg="add del">
          <ac:chgData name="Janet Coates" userId="ea7fc184-bcb7-4e42-ab6a-4b572a518a51" providerId="ADAL" clId="{941E8244-00D8-4680-ACF9-2B54F081A3CB}" dt="2024-01-04T23:20:59.856" v="1998" actId="26606"/>
          <ac:spMkLst>
            <pc:docMk/>
            <pc:sldMk cId="1297893082" sldId="275"/>
            <ac:spMk id="16" creationId="{7C34E8CB-B972-4A94-8469-315C10C2AA93}"/>
          </ac:spMkLst>
        </pc:spChg>
        <pc:spChg chg="add del">
          <ac:chgData name="Janet Coates" userId="ea7fc184-bcb7-4e42-ab6a-4b572a518a51" providerId="ADAL" clId="{941E8244-00D8-4680-ACF9-2B54F081A3CB}" dt="2024-01-04T23:20:59.856" v="1998" actId="26606"/>
          <ac:spMkLst>
            <pc:docMk/>
            <pc:sldMk cId="1297893082" sldId="275"/>
            <ac:spMk id="18" creationId="{114A821F-8663-46BA-8CC0-D4C44F639F3A}"/>
          </ac:spMkLst>
        </pc:spChg>
        <pc:spChg chg="add del">
          <ac:chgData name="Janet Coates" userId="ea7fc184-bcb7-4e42-ab6a-4b572a518a51" providerId="ADAL" clId="{941E8244-00D8-4680-ACF9-2B54F081A3CB}" dt="2024-01-04T23:20:59.856" v="1998" actId="26606"/>
          <ac:spMkLst>
            <pc:docMk/>
            <pc:sldMk cId="1297893082" sldId="275"/>
            <ac:spMk id="20" creationId="{67EF550F-47CE-4FB2-9DAC-12AD835C833D}"/>
          </ac:spMkLst>
        </pc:spChg>
        <pc:spChg chg="add">
          <ac:chgData name="Janet Coates" userId="ea7fc184-bcb7-4e42-ab6a-4b572a518a51" providerId="ADAL" clId="{941E8244-00D8-4680-ACF9-2B54F081A3CB}" dt="2024-01-04T23:20:59.872" v="1999" actId="26606"/>
          <ac:spMkLst>
            <pc:docMk/>
            <pc:sldMk cId="1297893082" sldId="275"/>
            <ac:spMk id="22" creationId="{21AC6A30-4F22-4C0F-B278-19C5B8A80C55}"/>
          </ac:spMkLst>
        </pc:spChg>
        <pc:spChg chg="add">
          <ac:chgData name="Janet Coates" userId="ea7fc184-bcb7-4e42-ab6a-4b572a518a51" providerId="ADAL" clId="{941E8244-00D8-4680-ACF9-2B54F081A3CB}" dt="2024-01-04T23:20:59.872" v="1999" actId="26606"/>
          <ac:spMkLst>
            <pc:docMk/>
            <pc:sldMk cId="1297893082" sldId="275"/>
            <ac:spMk id="23" creationId="{BB4335AD-65B1-44E4-90AF-264024FE4BD2}"/>
          </ac:spMkLst>
        </pc:spChg>
        <pc:picChg chg="add mod ord">
          <ac:chgData name="Janet Coates" userId="ea7fc184-bcb7-4e42-ab6a-4b572a518a51" providerId="ADAL" clId="{941E8244-00D8-4680-ACF9-2B54F081A3CB}" dt="2024-01-04T23:20:59.872" v="1999" actId="26606"/>
          <ac:picMkLst>
            <pc:docMk/>
            <pc:sldMk cId="1297893082" sldId="275"/>
            <ac:picMk id="5" creationId="{05ABF65B-99C9-7173-4DFB-70D316E1E769}"/>
          </ac:picMkLst>
        </pc:picChg>
        <pc:picChg chg="add mod">
          <ac:chgData name="Janet Coates" userId="ea7fc184-bcb7-4e42-ab6a-4b572a518a51" providerId="ADAL" clId="{941E8244-00D8-4680-ACF9-2B54F081A3CB}" dt="2024-01-04T23:20:59.872" v="1999" actId="26606"/>
          <ac:picMkLst>
            <pc:docMk/>
            <pc:sldMk cId="1297893082" sldId="275"/>
            <ac:picMk id="7" creationId="{79A503A8-9B25-D242-9886-B3593F210CD9}"/>
          </ac:picMkLst>
        </pc:picChg>
      </pc:sldChg>
      <pc:sldChg chg="addSp delSp modSp new mod setBg">
        <pc:chgData name="Janet Coates" userId="ea7fc184-bcb7-4e42-ab6a-4b572a518a51" providerId="ADAL" clId="{941E8244-00D8-4680-ACF9-2B54F081A3CB}" dt="2024-01-04T23:24:27.608" v="2129" actId="1076"/>
        <pc:sldMkLst>
          <pc:docMk/>
          <pc:sldMk cId="294493272" sldId="276"/>
        </pc:sldMkLst>
        <pc:spChg chg="mod ord">
          <ac:chgData name="Janet Coates" userId="ea7fc184-bcb7-4e42-ab6a-4b572a518a51" providerId="ADAL" clId="{941E8244-00D8-4680-ACF9-2B54F081A3CB}" dt="2024-01-04T23:24:27.608" v="2129" actId="1076"/>
          <ac:spMkLst>
            <pc:docMk/>
            <pc:sldMk cId="294493272" sldId="276"/>
            <ac:spMk id="2" creationId="{97CDDD95-73C5-AE80-04E5-0C176A97E746}"/>
          </ac:spMkLst>
        </pc:spChg>
        <pc:spChg chg="del">
          <ac:chgData name="Janet Coates" userId="ea7fc184-bcb7-4e42-ab6a-4b572a518a51" providerId="ADAL" clId="{941E8244-00D8-4680-ACF9-2B54F081A3CB}" dt="2024-01-04T23:22:46.420" v="2076" actId="931"/>
          <ac:spMkLst>
            <pc:docMk/>
            <pc:sldMk cId="294493272" sldId="276"/>
            <ac:spMk id="3" creationId="{1A09ECA0-5215-B0C0-F6E4-BFA6AB9AFB9D}"/>
          </ac:spMkLst>
        </pc:spChg>
        <pc:spChg chg="add">
          <ac:chgData name="Janet Coates" userId="ea7fc184-bcb7-4e42-ab6a-4b572a518a51" providerId="ADAL" clId="{941E8244-00D8-4680-ACF9-2B54F081A3CB}" dt="2024-01-04T23:23:03.797" v="2082" actId="26606"/>
          <ac:spMkLst>
            <pc:docMk/>
            <pc:sldMk cId="294493272" sldId="276"/>
            <ac:spMk id="12" creationId="{4D4677D2-D5AC-4CF9-9EED-2B89D0A1C212}"/>
          </ac:spMkLst>
        </pc:spChg>
        <pc:spChg chg="add">
          <ac:chgData name="Janet Coates" userId="ea7fc184-bcb7-4e42-ab6a-4b572a518a51" providerId="ADAL" clId="{941E8244-00D8-4680-ACF9-2B54F081A3CB}" dt="2024-01-04T23:23:03.797" v="2082" actId="26606"/>
          <ac:spMkLst>
            <pc:docMk/>
            <pc:sldMk cId="294493272" sldId="276"/>
            <ac:spMk id="14" creationId="{AF695F69-7001-421E-98A8-E74156934A51}"/>
          </ac:spMkLst>
        </pc:spChg>
        <pc:picChg chg="add mod">
          <ac:chgData name="Janet Coates" userId="ea7fc184-bcb7-4e42-ab6a-4b572a518a51" providerId="ADAL" clId="{941E8244-00D8-4680-ACF9-2B54F081A3CB}" dt="2024-01-04T23:23:03.797" v="2082" actId="26606"/>
          <ac:picMkLst>
            <pc:docMk/>
            <pc:sldMk cId="294493272" sldId="276"/>
            <ac:picMk id="5" creationId="{93AF72AB-CC86-20AE-01D7-1AC3F2966656}"/>
          </ac:picMkLst>
        </pc:picChg>
        <pc:picChg chg="add mod">
          <ac:chgData name="Janet Coates" userId="ea7fc184-bcb7-4e42-ab6a-4b572a518a51" providerId="ADAL" clId="{941E8244-00D8-4680-ACF9-2B54F081A3CB}" dt="2024-01-04T23:23:03.797" v="2082" actId="26606"/>
          <ac:picMkLst>
            <pc:docMk/>
            <pc:sldMk cId="294493272" sldId="276"/>
            <ac:picMk id="7" creationId="{C2F5368B-2ACA-0D25-4DC0-42458470F991}"/>
          </ac:picMkLst>
        </pc:picChg>
      </pc:sldChg>
      <pc:sldMasterChg chg="setBg modSldLayout">
        <pc:chgData name="Janet Coates" userId="ea7fc184-bcb7-4e42-ab6a-4b572a518a51" providerId="ADAL" clId="{941E8244-00D8-4680-ACF9-2B54F081A3CB}" dt="2024-01-04T21:52:36.918" v="1459"/>
        <pc:sldMasterMkLst>
          <pc:docMk/>
          <pc:sldMasterMk cId="120874834" sldId="2147483648"/>
        </pc:sldMasterMkLst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1202571308" sldId="2147483649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1499460958" sldId="2147483650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1894479946" sldId="2147483651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963680604" sldId="2147483652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335034552" sldId="2147483653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1228949659" sldId="2147483654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435966191" sldId="2147483655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1560590483" sldId="2147483656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31874955" sldId="2147483657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542507051" sldId="2147483658"/>
          </pc:sldLayoutMkLst>
        </pc:sldLayoutChg>
        <pc:sldLayoutChg chg="setBg">
          <pc:chgData name="Janet Coates" userId="ea7fc184-bcb7-4e42-ab6a-4b572a518a51" providerId="ADAL" clId="{941E8244-00D8-4680-ACF9-2B54F081A3CB}" dt="2024-01-04T21:52:36.918" v="1459"/>
          <pc:sldLayoutMkLst>
            <pc:docMk/>
            <pc:sldMasterMk cId="120874834" sldId="2147483648"/>
            <pc:sldLayoutMk cId="381100509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D1BF-6D51-0AE9-5662-A7FB52059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4561E-C8B8-9E5F-613B-4A33DAACE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C0316-9057-A91E-17CB-E44450B6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DBC78-1BD8-BDE1-F070-7541A39B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05502-EDF1-A152-FFD2-45020BF4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7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A9A7-E046-E4CA-85EF-E0C00296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C350A-14DB-9DB0-25E6-C2F388CBE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5E37D-5E73-FB1E-A0E9-03914195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B9FF9-5E64-E653-3D1F-5A6A4894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AC3D-AC79-F18B-C73A-7CEB5102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0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E97163-4685-4EDE-17A2-DA7D47DEB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C8A2B-9129-C8CB-A80B-32EF7CBA2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08370-A6B3-50D1-D709-C8D30C68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1566B-023C-F418-719C-B3E6F6C8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5D018-A30C-FF7C-DEF1-8FBB80F6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0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98FA-DAAE-24E8-9846-822AA549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1C1C9-2E39-792F-582B-450D53D01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9B8D6-4388-4FFA-1682-035087DC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633CE-03C4-927C-DA1F-FF31BD54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5D95E-77D1-9122-B299-00EBBD48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6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905E-C771-70D2-CEE0-EF987559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60F2C-49F4-E724-DC71-3B9A3D7C0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8064C-20BE-0E7F-7621-7C5319A4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BDB70-7E61-3383-1C40-8CB2B6EF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711F-5C83-6F7A-DD73-AA55B151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7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2D1E4-2521-81D6-88BF-0284E4A2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18518-20D8-29E4-20A2-DF01D03D6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E25E9-5F34-D112-823C-EF193674D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1F864-6733-E76C-64A4-6C071170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E8A2-B6AE-C6EE-DE1F-74758B5A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2A5BE-D089-4868-F5A8-C9E6A08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341FF-B469-80FB-45AB-9FD9596A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89956-DA98-E395-3BFF-3F1F1FE3A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A445E-D6CD-8F56-72C2-A351B1607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2407B-34C3-95C6-43CD-7C0E50E76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063DF-CF3E-6B44-E75D-12DE38E7B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5A7730-6387-56F8-5808-4DE853D3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C3632B-F855-AC1D-D935-DBC6667A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ACC982-4FE0-D3CB-B77E-FC8CD04F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886E-844A-49FF-71DF-2219574F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F6DBF-A02D-977E-0355-5327F986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803E1-1DCD-11C2-48B0-C3A6FE7F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C760D-B790-7F2F-1758-098E944D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4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0B7D97-8977-65EF-1320-576BCB822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18AF3-CA0E-74CA-752D-64CAA5A3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C89C0-65D3-ADE2-C6B2-BC302EEA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6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3361-353B-A0E3-B2D1-8D693F4D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26E37-9F6F-C7B3-60A5-A3839AF18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DE51F-3FE3-2C30-CFF2-8917C0FD9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CD9E5-78D7-5EE9-BD9D-CF0DD695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A5681-DDF7-3E04-3998-764BA5EB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D6562-A24E-0871-21CD-9B53D75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9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02E6-1B90-4589-8E61-9AF2B5EC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B64D9-69B2-85A1-E4D6-BAF90CF71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FBD6F-909D-AF3C-8D2F-89237DB95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3B12F-9CE1-53DC-01F3-35851093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C4A75-AA77-7A09-3E01-57B7AF207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49292-B476-56C9-99FB-01D7B0E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435B92-0901-C03C-9A00-98BA0AAE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7363-D03C-02B6-0196-11B276C9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A7E79-008D-9C09-9EEE-15ABB2CC8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E8820-C21F-453A-B6CC-46E8652BCADC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07783-A45E-00BF-D4B0-5048E2E55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68BFD-721B-DFD1-0F48-EA6AA652E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DC686-AFE3-4FA0-B50E-FA25B8513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5F2AF48-D12A-71BF-AF36-652522D9D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02" y="167357"/>
            <a:ext cx="4084674" cy="6523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62E2C-CF93-203E-7EE5-E9E632337E39}"/>
              </a:ext>
            </a:extLst>
          </p:cNvPr>
          <p:cNvSpPr txBox="1"/>
          <p:nvPr/>
        </p:nvSpPr>
        <p:spPr>
          <a:xfrm>
            <a:off x="326022" y="1490007"/>
            <a:ext cx="68643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F0"/>
                </a:solidFill>
                <a:latin typeface="Comic Sans MS" panose="030F0702030302020204" pitchFamily="66" charset="0"/>
              </a:rPr>
              <a:t>Global Adventures</a:t>
            </a:r>
          </a:p>
          <a:p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Adventure Stories</a:t>
            </a:r>
          </a:p>
        </p:txBody>
      </p:sp>
    </p:spTree>
    <p:extLst>
      <p:ext uri="{BB962C8B-B14F-4D97-AF65-F5344CB8AC3E}">
        <p14:creationId xmlns:p14="http://schemas.microsoft.com/office/powerpoint/2010/main" val="68401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CF4F980-48BA-B269-C5E3-A0DB8FDFD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r="1" b="32523"/>
          <a:stretch/>
        </p:blipFill>
        <p:spPr>
          <a:xfrm>
            <a:off x="2280747" y="144043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A489F-5CA5-9597-CA1D-2FCCF5A2301D}"/>
              </a:ext>
            </a:extLst>
          </p:cNvPr>
          <p:cNvSpPr txBox="1"/>
          <p:nvPr/>
        </p:nvSpPr>
        <p:spPr>
          <a:xfrm>
            <a:off x="509285" y="5717894"/>
            <a:ext cx="8854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Why Are You Singing?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47431-4596-8356-F369-A0CC2066B7E2}"/>
              </a:ext>
            </a:extLst>
          </p:cNvPr>
          <p:cNvSpPr txBox="1"/>
          <p:nvPr/>
        </p:nvSpPr>
        <p:spPr>
          <a:xfrm>
            <a:off x="1105916" y="2274172"/>
            <a:ext cx="234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Ms. Holly</a:t>
            </a:r>
          </a:p>
        </p:txBody>
      </p:sp>
    </p:spTree>
    <p:extLst>
      <p:ext uri="{BB962C8B-B14F-4D97-AF65-F5344CB8AC3E}">
        <p14:creationId xmlns:p14="http://schemas.microsoft.com/office/powerpoint/2010/main" val="11051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9F76F02E-41F3-4575-05FD-AA381326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8" b="27937"/>
          <a:stretch/>
        </p:blipFill>
        <p:spPr>
          <a:xfrm>
            <a:off x="1159337" y="1024854"/>
            <a:ext cx="5715936" cy="4105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0858E-BFE4-AE63-FC71-C0B8105CEA39}"/>
              </a:ext>
            </a:extLst>
          </p:cNvPr>
          <p:cNvSpPr txBox="1"/>
          <p:nvPr/>
        </p:nvSpPr>
        <p:spPr>
          <a:xfrm>
            <a:off x="7396223" y="2222339"/>
            <a:ext cx="3687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Changed!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264FA-3AB8-A02E-2878-192790F44984}"/>
              </a:ext>
            </a:extLst>
          </p:cNvPr>
          <p:cNvSpPr txBox="1"/>
          <p:nvPr/>
        </p:nvSpPr>
        <p:spPr>
          <a:xfrm>
            <a:off x="2045616" y="5163863"/>
            <a:ext cx="159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Ali</a:t>
            </a:r>
          </a:p>
        </p:txBody>
      </p:sp>
    </p:spTree>
    <p:extLst>
      <p:ext uri="{BB962C8B-B14F-4D97-AF65-F5344CB8AC3E}">
        <p14:creationId xmlns:p14="http://schemas.microsoft.com/office/powerpoint/2010/main" val="377677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7" name="Picture 6" descr="Two men hugging each other&#10;&#10;Description automatically generated">
            <a:extLst>
              <a:ext uri="{FF2B5EF4-FFF2-40B4-BE49-F238E27FC236}">
                <a16:creationId xmlns:a16="http://schemas.microsoft.com/office/drawing/2014/main" id="{19DC347C-200C-0032-F66C-6C48FDCB0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r="19021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3" name="Picture 2" descr="A person and person wearing face masks on a beach&#10;&#10;Description automatically generated">
            <a:extLst>
              <a:ext uri="{FF2B5EF4-FFF2-40B4-BE49-F238E27FC236}">
                <a16:creationId xmlns:a16="http://schemas.microsoft.com/office/drawing/2014/main" id="{39CA6456-CD55-B24F-609D-21D0C9C1C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20113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5" name="Picture 4" descr="A group of people standing in water&#10;&#10;Description automatically generated">
            <a:extLst>
              <a:ext uri="{FF2B5EF4-FFF2-40B4-BE49-F238E27FC236}">
                <a16:creationId xmlns:a16="http://schemas.microsoft.com/office/drawing/2014/main" id="{237FE180-DB7E-D48D-50C6-7CCDB40E7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12782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45D8F-378D-8365-50E5-C45EF2DB198A}"/>
              </a:ext>
            </a:extLst>
          </p:cNvPr>
          <p:cNvSpPr txBox="1"/>
          <p:nvPr/>
        </p:nvSpPr>
        <p:spPr>
          <a:xfrm>
            <a:off x="7754678" y="418292"/>
            <a:ext cx="4153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Reach 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F00B4-B0AB-556E-7963-47492FCA123F}"/>
              </a:ext>
            </a:extLst>
          </p:cNvPr>
          <p:cNvSpPr txBox="1"/>
          <p:nvPr/>
        </p:nvSpPr>
        <p:spPr>
          <a:xfrm>
            <a:off x="4606565" y="6300812"/>
            <a:ext cx="2978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Bruno &amp; Amanda</a:t>
            </a:r>
          </a:p>
        </p:txBody>
      </p:sp>
    </p:spTree>
    <p:extLst>
      <p:ext uri="{BB962C8B-B14F-4D97-AF65-F5344CB8AC3E}">
        <p14:creationId xmlns:p14="http://schemas.microsoft.com/office/powerpoint/2010/main" val="293211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E209C466-4B37-473F-6967-BA69FEC6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r="3" b="15477"/>
          <a:stretch/>
        </p:blipFill>
        <p:spPr>
          <a:xfrm>
            <a:off x="643467" y="1087037"/>
            <a:ext cx="5294716" cy="468392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miling for a selfie&#10;&#10;Description automatically generated">
            <a:extLst>
              <a:ext uri="{FF2B5EF4-FFF2-40B4-BE49-F238E27FC236}">
                <a16:creationId xmlns:a16="http://schemas.microsoft.com/office/drawing/2014/main" id="{F40A2AD5-3612-70EC-4152-A9B9E1EEE7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 r="2" b="22804"/>
          <a:stretch/>
        </p:blipFill>
        <p:spPr>
          <a:xfrm>
            <a:off x="6253817" y="891262"/>
            <a:ext cx="5294715" cy="5075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2CEF5-3D25-0C4A-EEEC-8BC5EFBD70A9}"/>
              </a:ext>
            </a:extLst>
          </p:cNvPr>
          <p:cNvSpPr txBox="1"/>
          <p:nvPr/>
        </p:nvSpPr>
        <p:spPr>
          <a:xfrm>
            <a:off x="477012" y="416700"/>
            <a:ext cx="10093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Bitterness to Forgiveness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68476-2F25-B0A7-7692-C51EEF1BF50E}"/>
              </a:ext>
            </a:extLst>
          </p:cNvPr>
          <p:cNvSpPr txBox="1"/>
          <p:nvPr/>
        </p:nvSpPr>
        <p:spPr>
          <a:xfrm>
            <a:off x="575787" y="5761735"/>
            <a:ext cx="543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Missionaries Camilo &amp; Magaly Mora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D89EF-BC20-7CA0-F93B-2436249C074F}"/>
              </a:ext>
            </a:extLst>
          </p:cNvPr>
          <p:cNvSpPr txBox="1"/>
          <p:nvPr/>
        </p:nvSpPr>
        <p:spPr>
          <a:xfrm>
            <a:off x="8163472" y="5910729"/>
            <a:ext cx="164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Shelvi</a:t>
            </a:r>
          </a:p>
        </p:txBody>
      </p:sp>
    </p:spTree>
    <p:extLst>
      <p:ext uri="{BB962C8B-B14F-4D97-AF65-F5344CB8AC3E}">
        <p14:creationId xmlns:p14="http://schemas.microsoft.com/office/powerpoint/2010/main" val="3761417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child standing in front of a window&#10;&#10;Description automatically generated">
            <a:extLst>
              <a:ext uri="{FF2B5EF4-FFF2-40B4-BE49-F238E27FC236}">
                <a16:creationId xmlns:a16="http://schemas.microsoft.com/office/drawing/2014/main" id="{2C32B406-FA69-A7C7-EB69-4E69ABAC5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t="550" r="14281" b="2405"/>
          <a:stretch/>
        </p:blipFill>
        <p:spPr>
          <a:xfrm>
            <a:off x="637376" y="1190230"/>
            <a:ext cx="3343202" cy="358044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group of boys holding books&#10;&#10;Description automatically generated">
            <a:extLst>
              <a:ext uri="{FF2B5EF4-FFF2-40B4-BE49-F238E27FC236}">
                <a16:creationId xmlns:a16="http://schemas.microsoft.com/office/drawing/2014/main" id="{8086F87D-3297-73A6-45E8-54B631A7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-1373" r="7723" b="4386"/>
          <a:stretch/>
        </p:blipFill>
        <p:spPr>
          <a:xfrm>
            <a:off x="6315894" y="1715030"/>
            <a:ext cx="4479429" cy="39671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A8BE7-2DAD-625D-6B16-955A86907745}"/>
              </a:ext>
            </a:extLst>
          </p:cNvPr>
          <p:cNvSpPr txBox="1"/>
          <p:nvPr/>
        </p:nvSpPr>
        <p:spPr>
          <a:xfrm>
            <a:off x="5680663" y="67648"/>
            <a:ext cx="6220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Antoniel’s 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38F57-6DDA-910A-2A23-F5FEE77ABD1F}"/>
              </a:ext>
            </a:extLst>
          </p:cNvPr>
          <p:cNvSpPr txBox="1"/>
          <p:nvPr/>
        </p:nvSpPr>
        <p:spPr>
          <a:xfrm>
            <a:off x="1309852" y="4770677"/>
            <a:ext cx="1910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Antoniel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C8E2A7-48A0-C84D-0F6A-1E4D753F7C7D}"/>
              </a:ext>
            </a:extLst>
          </p:cNvPr>
          <p:cNvSpPr txBox="1"/>
          <p:nvPr/>
        </p:nvSpPr>
        <p:spPr>
          <a:xfrm>
            <a:off x="5297864" y="5736391"/>
            <a:ext cx="674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friends Antoniel is introducing to Jesus.</a:t>
            </a:r>
          </a:p>
        </p:txBody>
      </p:sp>
    </p:spTree>
    <p:extLst>
      <p:ext uri="{BB962C8B-B14F-4D97-AF65-F5344CB8AC3E}">
        <p14:creationId xmlns:p14="http://schemas.microsoft.com/office/powerpoint/2010/main" val="14144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and person holding a chicken&#10;&#10;Description automatically generated">
            <a:extLst>
              <a:ext uri="{FF2B5EF4-FFF2-40B4-BE49-F238E27FC236}">
                <a16:creationId xmlns:a16="http://schemas.microsoft.com/office/drawing/2014/main" id="{FD41ACC1-C94F-7EFC-9D8B-7C807354C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r="19058" b="-1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9" name="Picture 8" descr="A child holding a basket of baby chickens&#10;&#10;Description automatically generated">
            <a:extLst>
              <a:ext uri="{FF2B5EF4-FFF2-40B4-BE49-F238E27FC236}">
                <a16:creationId xmlns:a16="http://schemas.microsoft.com/office/drawing/2014/main" id="{84F2F9EC-7866-B5AE-A6C6-1A0340D39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1" r="16309" b="-2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Picture 10" descr="A group of people outside with a truck and bags of food&#10;&#10;Description automatically generated">
            <a:extLst>
              <a:ext uri="{FF2B5EF4-FFF2-40B4-BE49-F238E27FC236}">
                <a16:creationId xmlns:a16="http://schemas.microsoft.com/office/drawing/2014/main" id="{6EF4937E-6866-F011-0B8D-F853E0F8E4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r="4959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Picture 6" descr="A group of people standing in the back of a truck&#10;&#10;Description automatically generated">
            <a:extLst>
              <a:ext uri="{FF2B5EF4-FFF2-40B4-BE49-F238E27FC236}">
                <a16:creationId xmlns:a16="http://schemas.microsoft.com/office/drawing/2014/main" id="{98EC1A48-E1C4-91EC-C7C6-9536BF53B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6" b="23862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F63A1-B978-741D-AE9B-958D9ECD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Pollito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2B902-3983-57A0-D402-EC2C38B0B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5839" y="5753127"/>
            <a:ext cx="5643625" cy="64678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Missionary Dennis Leon is in the hat.</a:t>
            </a:r>
          </a:p>
        </p:txBody>
      </p:sp>
    </p:spTree>
    <p:extLst>
      <p:ext uri="{BB962C8B-B14F-4D97-AF65-F5344CB8AC3E}">
        <p14:creationId xmlns:p14="http://schemas.microsoft.com/office/powerpoint/2010/main" val="143264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group of children in a garden&#10;&#10;Description automatically generated">
            <a:extLst>
              <a:ext uri="{FF2B5EF4-FFF2-40B4-BE49-F238E27FC236}">
                <a16:creationId xmlns:a16="http://schemas.microsoft.com/office/drawing/2014/main" id="{ABDC552A-E2E9-D354-B9E5-552DAC7E3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4" r="20549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5" name="Content Placeholder 4" descr="A group of children holding a basket of vegetables&#10;&#10;Description automatically generated">
            <a:extLst>
              <a:ext uri="{FF2B5EF4-FFF2-40B4-BE49-F238E27FC236}">
                <a16:creationId xmlns:a16="http://schemas.microsoft.com/office/drawing/2014/main" id="{CBB5D7EB-5CC9-8ED8-52A6-DCB6E775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6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6CA8F-725A-AD70-F157-5E1D7AC2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339" y="3959333"/>
            <a:ext cx="7674015" cy="2440831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Planting and Harvesting in </a:t>
            </a:r>
            <a:br>
              <a:rPr lang="en-US" sz="6000" b="1" dirty="0">
                <a:latin typeface="Comic Sans MS" panose="030F0702030302020204" pitchFamily="66" charset="0"/>
              </a:rPr>
            </a:br>
            <a:r>
              <a:rPr lang="en-US" sz="6000" b="1" dirty="0">
                <a:latin typeface="Comic Sans MS" panose="030F0702030302020204" pitchFamily="66" charset="0"/>
              </a:rPr>
              <a:t>New Eden</a:t>
            </a:r>
          </a:p>
        </p:txBody>
      </p:sp>
      <p:pic>
        <p:nvPicPr>
          <p:cNvPr id="7" name="Picture 6" descr="A group of children standing around a wheelbarrow&#10;&#10;Description automatically generated">
            <a:extLst>
              <a:ext uri="{FF2B5EF4-FFF2-40B4-BE49-F238E27FC236}">
                <a16:creationId xmlns:a16="http://schemas.microsoft.com/office/drawing/2014/main" id="{2713034F-96B0-ECC2-7DAC-BFFBC2DEF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" r="-2" b="8434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9" name="Picture 8" descr="A couple of girls working in a garden&#10;&#10;Description automatically generated">
            <a:extLst>
              <a:ext uri="{FF2B5EF4-FFF2-40B4-BE49-F238E27FC236}">
                <a16:creationId xmlns:a16="http://schemas.microsoft.com/office/drawing/2014/main" id="{9411233E-D184-CE10-AA7C-2054FF66B9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r="32559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9734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6B443-E5C8-2668-6CA7-F7E34329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78" y="4306592"/>
            <a:ext cx="3344528" cy="915857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Myrna and her nieces and nephew</a:t>
            </a:r>
          </a:p>
        </p:txBody>
      </p:sp>
      <p:pic>
        <p:nvPicPr>
          <p:cNvPr id="11" name="Content Placeholder 10" descr="A person and children posing for a picture on a beach&#10;&#10;Description automatically generated">
            <a:extLst>
              <a:ext uri="{FF2B5EF4-FFF2-40B4-BE49-F238E27FC236}">
                <a16:creationId xmlns:a16="http://schemas.microsoft.com/office/drawing/2014/main" id="{A1462462-C09B-7216-1EE5-3E048F842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r="3" b="3354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Content Placeholder 4" descr="A child holding a piece of paper with hearts&#10;&#10;Description automatically generated">
            <a:extLst>
              <a:ext uri="{FF2B5EF4-FFF2-40B4-BE49-F238E27FC236}">
                <a16:creationId xmlns:a16="http://schemas.microsoft.com/office/drawing/2014/main" id="{648A5BE8-4D74-84C4-895C-62918A702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 r="-2" b="3519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7" name="Picture 6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7A4769CD-21BF-C0DF-1119-26066B62D5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8" r="2" b="1295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27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43A4706-D073-B657-3F77-73AF7F7DA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9"/>
            <a:ext cx="7540171" cy="212960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000" b="1" dirty="0">
                <a:latin typeface="Comic Sans MS" panose="030F0702030302020204" pitchFamily="66" charset="0"/>
              </a:rPr>
              <a:t>Sharing Good News – No Distance or Age Limitations</a:t>
            </a:r>
          </a:p>
        </p:txBody>
      </p:sp>
    </p:spTree>
    <p:extLst>
      <p:ext uri="{BB962C8B-B14F-4D97-AF65-F5344CB8AC3E}">
        <p14:creationId xmlns:p14="http://schemas.microsoft.com/office/powerpoint/2010/main" val="1331631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6C3C0-ACB8-D33D-DC73-ADF770F0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599" y="4190462"/>
            <a:ext cx="4820134" cy="16356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New Start </a:t>
            </a:r>
          </a:p>
        </p:txBody>
      </p:sp>
      <p:pic>
        <p:nvPicPr>
          <p:cNvPr id="13" name="Picture 12" descr="A door with a window&#10;&#10;Description automatically generated">
            <a:extLst>
              <a:ext uri="{FF2B5EF4-FFF2-40B4-BE49-F238E27FC236}">
                <a16:creationId xmlns:a16="http://schemas.microsoft.com/office/drawing/2014/main" id="{088D1D4F-6704-F21B-5004-3D054C809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r="19727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1" name="Content Placeholder 10" descr="A person wearing a mask&#10;&#10;Description automatically generated">
            <a:extLst>
              <a:ext uri="{FF2B5EF4-FFF2-40B4-BE49-F238E27FC236}">
                <a16:creationId xmlns:a16="http://schemas.microsoft.com/office/drawing/2014/main" id="{66398FBA-3EAA-6BF8-4B98-D084E19D4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8288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41" name="Freeform: Shape 40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376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B8F13-9D17-1767-B2A9-D72628DF4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481" y="1263192"/>
            <a:ext cx="4105037" cy="2658655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The Lord Goes Before</a:t>
            </a:r>
          </a:p>
        </p:txBody>
      </p:sp>
      <p:pic>
        <p:nvPicPr>
          <p:cNvPr id="5" name="Content Placeholder 4" descr="A person with his arms around his neck&#10;&#10;Description automatically generated">
            <a:extLst>
              <a:ext uri="{FF2B5EF4-FFF2-40B4-BE49-F238E27FC236}">
                <a16:creationId xmlns:a16="http://schemas.microsoft.com/office/drawing/2014/main" id="{05ABF65B-99C9-7173-4DFB-70D316E1E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8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A view of a village through a rock wall&#10;&#10;Description automatically generated">
            <a:extLst>
              <a:ext uri="{FF2B5EF4-FFF2-40B4-BE49-F238E27FC236}">
                <a16:creationId xmlns:a16="http://schemas.microsoft.com/office/drawing/2014/main" id="{79A503A8-9B25-D242-9886-B3593F210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r="6677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63527-2B3C-D421-CEE4-8CC23D21E8C1}"/>
              </a:ext>
            </a:extLst>
          </p:cNvPr>
          <p:cNvSpPr txBox="1"/>
          <p:nvPr/>
        </p:nvSpPr>
        <p:spPr>
          <a:xfrm>
            <a:off x="3509357" y="5759777"/>
            <a:ext cx="4986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man who offered hospitality.</a:t>
            </a:r>
          </a:p>
        </p:txBody>
      </p:sp>
    </p:spTree>
    <p:extLst>
      <p:ext uri="{BB962C8B-B14F-4D97-AF65-F5344CB8AC3E}">
        <p14:creationId xmlns:p14="http://schemas.microsoft.com/office/powerpoint/2010/main" val="129789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086C9-D2A9-6A2B-DD15-16B29D77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54525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Nafissa’s Story</a:t>
            </a:r>
            <a:br>
              <a:rPr lang="en-US" sz="6000" b="1" dirty="0">
                <a:latin typeface="Comic Sans MS" panose="030F0702030302020204" pitchFamily="66" charset="0"/>
              </a:rPr>
            </a:br>
            <a:br>
              <a:rPr lang="en-US" sz="6000" b="1" dirty="0">
                <a:latin typeface="+mn-lt"/>
              </a:rPr>
            </a:br>
            <a:r>
              <a:rPr lang="en-US" sz="6000" dirty="0">
                <a:latin typeface="+mn-lt"/>
              </a:rPr>
              <a:t>Pastor Debora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1E536E0-3F81-D1E3-A4EE-1C7C1300C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60000"/>
                  <a:lumOff val="40000"/>
                </a:schemeClr>
              </a:gs>
              <a:gs pos="26000">
                <a:srgbClr val="88DE84"/>
              </a:gs>
              <a:gs pos="200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44949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60000"/>
                <a:lumOff val="40000"/>
              </a:schemeClr>
            </a:gs>
            <a:gs pos="26000">
              <a:srgbClr val="88DE84"/>
            </a:gs>
            <a:gs pos="2000">
              <a:srgbClr val="92D050"/>
            </a:gs>
            <a:gs pos="7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hild throwing sand into the water&#10;&#10;Description automatically generated">
            <a:extLst>
              <a:ext uri="{FF2B5EF4-FFF2-40B4-BE49-F238E27FC236}">
                <a16:creationId xmlns:a16="http://schemas.microsoft.com/office/drawing/2014/main" id="{93AF72AB-CC86-20AE-01D7-1AC3F2966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-1" b="2871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DDD95-73C5-AE80-04E5-0C176A97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8370" y="5248571"/>
            <a:ext cx="8530542" cy="151970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Take Up your Cross </a:t>
            </a:r>
            <a:br>
              <a:rPr lang="en-US" sz="5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5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and Follow Me</a:t>
            </a:r>
          </a:p>
        </p:txBody>
      </p:sp>
      <p:pic>
        <p:nvPicPr>
          <p:cNvPr id="7" name="Picture 6" descr="A city landscape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C2F5368B-2ACA-0D25-4DC0-42458470F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16020" b="-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49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3FE92E-FF21-46DB-BE36-B3A5D4149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9DFFEE-526A-4D56-A70C-EADE7289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29BEE2F7-7B33-3A33-3628-0281855C2B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>
          <a:xfrm>
            <a:off x="7616215" y="10"/>
            <a:ext cx="4575785" cy="685799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60000"/>
                  <a:lumOff val="40000"/>
                </a:schemeClr>
              </a:gs>
              <a:gs pos="26000">
                <a:srgbClr val="88DE84"/>
              </a:gs>
              <a:gs pos="200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A6EF2-2992-D654-361B-335238195DAF}"/>
              </a:ext>
            </a:extLst>
          </p:cNvPr>
          <p:cNvSpPr txBox="1"/>
          <p:nvPr/>
        </p:nvSpPr>
        <p:spPr>
          <a:xfrm>
            <a:off x="150829" y="1621411"/>
            <a:ext cx="7729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Unexpected Opportunity</a:t>
            </a:r>
          </a:p>
          <a:p>
            <a:r>
              <a:rPr lang="en-US" sz="60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6000" dirty="0"/>
              <a:t>Pastor Gabriel Lamah</a:t>
            </a:r>
          </a:p>
        </p:txBody>
      </p:sp>
    </p:spTree>
    <p:extLst>
      <p:ext uri="{BB962C8B-B14F-4D97-AF65-F5344CB8AC3E}">
        <p14:creationId xmlns:p14="http://schemas.microsoft.com/office/powerpoint/2010/main" val="210355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893CBB6-72A7-EEA3-1AFB-FFF754C4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4" y="1969605"/>
            <a:ext cx="3571785" cy="38093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200" b="1" dirty="0">
                <a:latin typeface="Comic Sans MS" panose="030F0702030302020204" pitchFamily="66" charset="0"/>
              </a:rPr>
              <a:t>Ask Around</a:t>
            </a:r>
            <a:br>
              <a:rPr lang="en-US" sz="6000" b="1" dirty="0"/>
            </a:br>
            <a:br>
              <a:rPr lang="en-US" sz="6000" b="1" dirty="0"/>
            </a:br>
            <a:r>
              <a:rPr lang="en-US" sz="5300" dirty="0">
                <a:latin typeface="+mn-lt"/>
              </a:rPr>
              <a:t>Pastor Dosseh</a:t>
            </a:r>
          </a:p>
        </p:txBody>
      </p:sp>
      <p:pic>
        <p:nvPicPr>
          <p:cNvPr id="6" name="Picture Placeholder 5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1BF0098C-49C6-4188-046E-661A81C1392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 r="-1" b="-1"/>
          <a:stretch/>
        </p:blipFill>
        <p:spPr>
          <a:xfrm>
            <a:off x="7381875" y="0"/>
            <a:ext cx="4810125" cy="685800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Picture 7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0866FE6A-D2C6-9F56-B6F8-DC50DCB7D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9" descr="Two women standing on a beach&#10;&#10;Description automatically generated">
            <a:extLst>
              <a:ext uri="{FF2B5EF4-FFF2-40B4-BE49-F238E27FC236}">
                <a16:creationId xmlns:a16="http://schemas.microsoft.com/office/drawing/2014/main" id="{98826D13-B854-7626-2622-275F4E50FC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2497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503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hild standing in front of a green wall&#10;&#10;Description automatically generated">
            <a:extLst>
              <a:ext uri="{FF2B5EF4-FFF2-40B4-BE49-F238E27FC236}">
                <a16:creationId xmlns:a16="http://schemas.microsoft.com/office/drawing/2014/main" id="{4F931C40-5FDA-412F-A88B-E6F79E5DB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880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1CE06-CAD8-EED1-4A2A-6B0ED92E1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3022" y="3460105"/>
            <a:ext cx="6721311" cy="1544273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b="1" dirty="0">
                <a:latin typeface="Comic Sans MS" panose="030F0702030302020204" pitchFamily="66" charset="0"/>
              </a:rPr>
              <a:t>A Time to Repeat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8AB6E-03E4-C449-BE30-99DB07072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069711"/>
            <a:ext cx="5395975" cy="1286639"/>
          </a:xfrm>
        </p:spPr>
        <p:txBody>
          <a:bodyPr>
            <a:noAutofit/>
          </a:bodyPr>
          <a:lstStyle/>
          <a:p>
            <a:r>
              <a:rPr lang="en-US" sz="4000" dirty="0"/>
              <a:t>The young boy and others who have come to know Jesus.</a:t>
            </a:r>
          </a:p>
        </p:txBody>
      </p:sp>
      <p:pic>
        <p:nvPicPr>
          <p:cNvPr id="7" name="Picture 6" descr="A group of men standing in front of a brick wall&#10;&#10;Description automatically generated">
            <a:extLst>
              <a:ext uri="{FF2B5EF4-FFF2-40B4-BE49-F238E27FC236}">
                <a16:creationId xmlns:a16="http://schemas.microsoft.com/office/drawing/2014/main" id="{9DE0A638-A3F1-0470-43BC-1312FAEF6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32558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199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5F3C9-4D2F-7618-1FF9-BFC1A5A0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5" y="681037"/>
            <a:ext cx="6248920" cy="2551959"/>
          </a:xfrm>
        </p:spPr>
        <p:txBody>
          <a:bodyPr anchor="b">
            <a:no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The Children Must Hear the Good News!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C8C76E-DA02-31AD-58EA-1AA300A0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782" y="3806128"/>
            <a:ext cx="1866100" cy="4418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/>
              <a:t>Margaret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 descr="A person and person standing together in front of water&#10;&#10;Description automatically generated">
            <a:extLst>
              <a:ext uri="{FF2B5EF4-FFF2-40B4-BE49-F238E27FC236}">
                <a16:creationId xmlns:a16="http://schemas.microsoft.com/office/drawing/2014/main" id="{C9EBC99D-182F-CB8E-3AC3-5805F9619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r="8210" b="-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60000"/>
                  <a:lumOff val="40000"/>
                </a:schemeClr>
              </a:gs>
              <a:gs pos="26000">
                <a:srgbClr val="88DE84"/>
              </a:gs>
              <a:gs pos="200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  <p:pic>
        <p:nvPicPr>
          <p:cNvPr id="5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EBA1F4A-18EF-A9D5-0DEF-B455FDFD8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411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Picture 6" descr="A group of children eating food&#10;&#10;Description automatically generated">
            <a:extLst>
              <a:ext uri="{FF2B5EF4-FFF2-40B4-BE49-F238E27FC236}">
                <a16:creationId xmlns:a16="http://schemas.microsoft.com/office/drawing/2014/main" id="{F67420EB-A79E-3D8B-C37D-26730A1512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r="20100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34DD5-1665-B071-CE26-D463AE43F927}"/>
              </a:ext>
            </a:extLst>
          </p:cNvPr>
          <p:cNvSpPr txBox="1"/>
          <p:nvPr/>
        </p:nvSpPr>
        <p:spPr>
          <a:xfrm>
            <a:off x="4524867" y="6307312"/>
            <a:ext cx="5062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Missionaries Seth &amp; Hlawn Hlawn Van Tifflin</a:t>
            </a:r>
          </a:p>
        </p:txBody>
      </p:sp>
    </p:spTree>
    <p:extLst>
      <p:ext uri="{BB962C8B-B14F-4D97-AF65-F5344CB8AC3E}">
        <p14:creationId xmlns:p14="http://schemas.microsoft.com/office/powerpoint/2010/main" val="376500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9C53A-5B1C-3CD7-589B-5ACEF517F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7931" y="728664"/>
            <a:ext cx="6005512" cy="3157080"/>
          </a:xfrm>
          <a:noFill/>
        </p:spPr>
        <p:txBody>
          <a:bodyPr>
            <a:norm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The Story of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Kin Win</a:t>
            </a:r>
          </a:p>
        </p:txBody>
      </p:sp>
      <p:pic>
        <p:nvPicPr>
          <p:cNvPr id="5" name="Picture 4" descr="A person in a pink shirt&#10;&#10;Description automatically generated">
            <a:extLst>
              <a:ext uri="{FF2B5EF4-FFF2-40B4-BE49-F238E27FC236}">
                <a16:creationId xmlns:a16="http://schemas.microsoft.com/office/drawing/2014/main" id="{6AB798B8-8C8B-CA3F-CBF4-76EE55F11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075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6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E85DFFE-C3E0-4030-AE7F-A60F0A82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hild holding two glasses of water&#10;&#10;Description automatically generated">
            <a:extLst>
              <a:ext uri="{FF2B5EF4-FFF2-40B4-BE49-F238E27FC236}">
                <a16:creationId xmlns:a16="http://schemas.microsoft.com/office/drawing/2014/main" id="{278C6FDD-95A6-720E-9771-326B8B917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 b="29080"/>
          <a:stretch/>
        </p:blipFill>
        <p:spPr>
          <a:xfrm>
            <a:off x="1956226" y="586948"/>
            <a:ext cx="8279548" cy="6044817"/>
          </a:xfrm>
          <a:custGeom>
            <a:avLst/>
            <a:gdLst/>
            <a:ahLst/>
            <a:cxnLst/>
            <a:rect l="l" t="t" r="r" b="b"/>
            <a:pathLst>
              <a:path w="8279548" h="6044817">
                <a:moveTo>
                  <a:pt x="8670" y="3353401"/>
                </a:moveTo>
                <a:lnTo>
                  <a:pt x="9145" y="3371492"/>
                </a:lnTo>
                <a:cubicBezTo>
                  <a:pt x="9699" y="3387565"/>
                  <a:pt x="10447" y="3405952"/>
                  <a:pt x="11359" y="3425479"/>
                </a:cubicBezTo>
                <a:lnTo>
                  <a:pt x="12840" y="3453616"/>
                </a:lnTo>
                <a:lnTo>
                  <a:pt x="10088" y="3453505"/>
                </a:lnTo>
                <a:cubicBezTo>
                  <a:pt x="-1786" y="3446192"/>
                  <a:pt x="-2668" y="3413238"/>
                  <a:pt x="4780" y="3369666"/>
                </a:cubicBezTo>
                <a:close/>
                <a:moveTo>
                  <a:pt x="8372" y="3312218"/>
                </a:moveTo>
                <a:cubicBezTo>
                  <a:pt x="8874" y="3309151"/>
                  <a:pt x="9584" y="3310642"/>
                  <a:pt x="10474" y="3315559"/>
                </a:cubicBezTo>
                <a:lnTo>
                  <a:pt x="13062" y="3335036"/>
                </a:lnTo>
                <a:lnTo>
                  <a:pt x="8670" y="3353401"/>
                </a:lnTo>
                <a:lnTo>
                  <a:pt x="8092" y="3331389"/>
                </a:lnTo>
                <a:cubicBezTo>
                  <a:pt x="7953" y="3321118"/>
                  <a:pt x="8037" y="3314336"/>
                  <a:pt x="8372" y="3312218"/>
                </a:cubicBezTo>
                <a:close/>
                <a:moveTo>
                  <a:pt x="7241326" y="1569777"/>
                </a:moveTo>
                <a:cubicBezTo>
                  <a:pt x="7223035" y="1582267"/>
                  <a:pt x="7204746" y="1594758"/>
                  <a:pt x="7186456" y="1607248"/>
                </a:cubicBezTo>
                <a:cubicBezTo>
                  <a:pt x="7196717" y="1604126"/>
                  <a:pt x="7207869" y="1601003"/>
                  <a:pt x="7218575" y="1597880"/>
                </a:cubicBezTo>
                <a:cubicBezTo>
                  <a:pt x="7227497" y="1590296"/>
                  <a:pt x="7236865" y="1583160"/>
                  <a:pt x="7245787" y="1575129"/>
                </a:cubicBezTo>
                <a:cubicBezTo>
                  <a:pt x="7244449" y="1573345"/>
                  <a:pt x="7242665" y="1571561"/>
                  <a:pt x="7241326" y="1569777"/>
                </a:cubicBezTo>
                <a:close/>
                <a:moveTo>
                  <a:pt x="6913001" y="943907"/>
                </a:moveTo>
                <a:cubicBezTo>
                  <a:pt x="6803262" y="1018851"/>
                  <a:pt x="6693523" y="1094241"/>
                  <a:pt x="6583784" y="1169185"/>
                </a:cubicBezTo>
                <a:cubicBezTo>
                  <a:pt x="6585569" y="1170969"/>
                  <a:pt x="6586907" y="1172754"/>
                  <a:pt x="6588692" y="1174538"/>
                </a:cubicBezTo>
                <a:cubicBezTo>
                  <a:pt x="6709136" y="1111193"/>
                  <a:pt x="6822890" y="1040710"/>
                  <a:pt x="6913001" y="943907"/>
                </a:cubicBezTo>
                <a:close/>
                <a:moveTo>
                  <a:pt x="7619780" y="253"/>
                </a:moveTo>
                <a:cubicBezTo>
                  <a:pt x="7623962" y="-472"/>
                  <a:pt x="7628088" y="197"/>
                  <a:pt x="7631657" y="4435"/>
                </a:cubicBezTo>
                <a:cubicBezTo>
                  <a:pt x="7637902" y="11572"/>
                  <a:pt x="7632550" y="20049"/>
                  <a:pt x="7628088" y="26294"/>
                </a:cubicBezTo>
                <a:cubicBezTo>
                  <a:pt x="7620059" y="37446"/>
                  <a:pt x="7612921" y="48152"/>
                  <a:pt x="7609799" y="61535"/>
                </a:cubicBezTo>
                <a:cubicBezTo>
                  <a:pt x="7607569" y="70457"/>
                  <a:pt x="7605337" y="80271"/>
                  <a:pt x="7611583" y="86962"/>
                </a:cubicBezTo>
                <a:cubicBezTo>
                  <a:pt x="7637456" y="115512"/>
                  <a:pt x="7618720" y="128895"/>
                  <a:pt x="7596416" y="144062"/>
                </a:cubicBezTo>
                <a:cubicBezTo>
                  <a:pt x="7565636" y="164583"/>
                  <a:pt x="7553591" y="194916"/>
                  <a:pt x="7560728" y="231050"/>
                </a:cubicBezTo>
                <a:cubicBezTo>
                  <a:pt x="7563405" y="245772"/>
                  <a:pt x="7561621" y="254693"/>
                  <a:pt x="7543330" y="254247"/>
                </a:cubicBezTo>
                <a:cubicBezTo>
                  <a:pt x="7536194" y="254247"/>
                  <a:pt x="7534409" y="259155"/>
                  <a:pt x="7531732" y="264507"/>
                </a:cubicBezTo>
                <a:cubicBezTo>
                  <a:pt x="7474633" y="390752"/>
                  <a:pt x="7392105" y="501383"/>
                  <a:pt x="7295303" y="603092"/>
                </a:cubicBezTo>
                <a:cubicBezTo>
                  <a:pt x="7216791" y="685620"/>
                  <a:pt x="7130248" y="760117"/>
                  <a:pt x="7040584" y="832385"/>
                </a:cubicBezTo>
                <a:cubicBezTo>
                  <a:pt x="7037908" y="834615"/>
                  <a:pt x="7035231" y="837291"/>
                  <a:pt x="7033892" y="841752"/>
                </a:cubicBezTo>
                <a:cubicBezTo>
                  <a:pt x="7076271" y="832831"/>
                  <a:pt x="7112851" y="814540"/>
                  <a:pt x="7148093" y="794021"/>
                </a:cubicBezTo>
                <a:cubicBezTo>
                  <a:pt x="7241772" y="739597"/>
                  <a:pt x="7320730" y="669114"/>
                  <a:pt x="7400581" y="599969"/>
                </a:cubicBezTo>
                <a:cubicBezTo>
                  <a:pt x="7449206" y="557591"/>
                  <a:pt x="7499167" y="516550"/>
                  <a:pt x="7552699" y="479079"/>
                </a:cubicBezTo>
                <a:cubicBezTo>
                  <a:pt x="7561621" y="472833"/>
                  <a:pt x="7567866" y="464803"/>
                  <a:pt x="7574111" y="456774"/>
                </a:cubicBezTo>
                <a:cubicBezTo>
                  <a:pt x="7577680" y="452313"/>
                  <a:pt x="7582140" y="448298"/>
                  <a:pt x="7589278" y="450083"/>
                </a:cubicBezTo>
                <a:cubicBezTo>
                  <a:pt x="7598201" y="452313"/>
                  <a:pt x="7599092" y="459004"/>
                  <a:pt x="7599985" y="465696"/>
                </a:cubicBezTo>
                <a:cubicBezTo>
                  <a:pt x="7602661" y="487108"/>
                  <a:pt x="7596862" y="506290"/>
                  <a:pt x="7585709" y="524580"/>
                </a:cubicBezTo>
                <a:cubicBezTo>
                  <a:pt x="7556713" y="571419"/>
                  <a:pt x="7513889" y="607553"/>
                  <a:pt x="7469725" y="641903"/>
                </a:cubicBezTo>
                <a:cubicBezTo>
                  <a:pt x="7412626" y="686066"/>
                  <a:pt x="7357310" y="732014"/>
                  <a:pt x="7306902" y="782422"/>
                </a:cubicBezTo>
                <a:cubicBezTo>
                  <a:pt x="7303333" y="785991"/>
                  <a:pt x="7296642" y="788221"/>
                  <a:pt x="7298872" y="798481"/>
                </a:cubicBezTo>
                <a:cubicBezTo>
                  <a:pt x="7330544" y="774838"/>
                  <a:pt x="7360433" y="751642"/>
                  <a:pt x="7390767" y="729336"/>
                </a:cubicBezTo>
                <a:cubicBezTo>
                  <a:pt x="7420655" y="707032"/>
                  <a:pt x="7450990" y="684727"/>
                  <a:pt x="7480878" y="662869"/>
                </a:cubicBezTo>
                <a:cubicBezTo>
                  <a:pt x="7488016" y="657516"/>
                  <a:pt x="7495599" y="649932"/>
                  <a:pt x="7505859" y="656624"/>
                </a:cubicBezTo>
                <a:cubicBezTo>
                  <a:pt x="7516565" y="663315"/>
                  <a:pt x="7515227" y="674467"/>
                  <a:pt x="7512550" y="683389"/>
                </a:cubicBezTo>
                <a:cubicBezTo>
                  <a:pt x="7504075" y="709708"/>
                  <a:pt x="7489353" y="732905"/>
                  <a:pt x="7469725" y="753426"/>
                </a:cubicBezTo>
                <a:cubicBezTo>
                  <a:pt x="7402812" y="821232"/>
                  <a:pt x="7325638" y="879670"/>
                  <a:pt x="7253816" y="943015"/>
                </a:cubicBezTo>
                <a:cubicBezTo>
                  <a:pt x="7215006" y="977365"/>
                  <a:pt x="7179319" y="1013945"/>
                  <a:pt x="7145415" y="1051862"/>
                </a:cubicBezTo>
                <a:cubicBezTo>
                  <a:pt x="7137832" y="1060338"/>
                  <a:pt x="7138279" y="1068368"/>
                  <a:pt x="7140509" y="1078182"/>
                </a:cubicBezTo>
                <a:cubicBezTo>
                  <a:pt x="7149430" y="1117885"/>
                  <a:pt x="7135602" y="1131267"/>
                  <a:pt x="7090992" y="1123684"/>
                </a:cubicBezTo>
                <a:cubicBezTo>
                  <a:pt x="7077164" y="1121452"/>
                  <a:pt x="7067796" y="1123684"/>
                  <a:pt x="7059320" y="1133051"/>
                </a:cubicBezTo>
                <a:cubicBezTo>
                  <a:pt x="6956718" y="1249035"/>
                  <a:pt x="6835381" y="1346730"/>
                  <a:pt x="6702891" y="1433718"/>
                </a:cubicBezTo>
                <a:cubicBezTo>
                  <a:pt x="6648914" y="1468959"/>
                  <a:pt x="6593152" y="1502417"/>
                  <a:pt x="6536499" y="1533643"/>
                </a:cubicBezTo>
                <a:cubicBezTo>
                  <a:pt x="6536499" y="1535873"/>
                  <a:pt x="6536499" y="1538551"/>
                  <a:pt x="6536499" y="1540781"/>
                </a:cubicBezTo>
                <a:cubicBezTo>
                  <a:pt x="6536945" y="1543903"/>
                  <a:pt x="6537391" y="1545687"/>
                  <a:pt x="6537836" y="1548365"/>
                </a:cubicBezTo>
                <a:cubicBezTo>
                  <a:pt x="6617688" y="1500186"/>
                  <a:pt x="6696646" y="1450670"/>
                  <a:pt x="6773821" y="1398477"/>
                </a:cubicBezTo>
                <a:cubicBezTo>
                  <a:pt x="6983038" y="1257066"/>
                  <a:pt x="7182888" y="1105393"/>
                  <a:pt x="7385860" y="957290"/>
                </a:cubicBezTo>
                <a:cubicBezTo>
                  <a:pt x="7454112" y="907327"/>
                  <a:pt x="7508089" y="843536"/>
                  <a:pt x="7569650" y="787329"/>
                </a:cubicBezTo>
                <a:cubicBezTo>
                  <a:pt x="7610691" y="749857"/>
                  <a:pt x="7649948" y="710601"/>
                  <a:pt x="7697679" y="679821"/>
                </a:cubicBezTo>
                <a:cubicBezTo>
                  <a:pt x="7717307" y="667330"/>
                  <a:pt x="7737827" y="656177"/>
                  <a:pt x="7764147" y="659300"/>
                </a:cubicBezTo>
                <a:cubicBezTo>
                  <a:pt x="7774407" y="660639"/>
                  <a:pt x="7786005" y="663315"/>
                  <a:pt x="7789574" y="674913"/>
                </a:cubicBezTo>
                <a:cubicBezTo>
                  <a:pt x="7792698" y="686512"/>
                  <a:pt x="7783329" y="691865"/>
                  <a:pt x="7774853" y="696771"/>
                </a:cubicBezTo>
                <a:cubicBezTo>
                  <a:pt x="7772623" y="698110"/>
                  <a:pt x="7770392" y="699895"/>
                  <a:pt x="7768162" y="699895"/>
                </a:cubicBezTo>
                <a:cubicBezTo>
                  <a:pt x="7725783" y="702571"/>
                  <a:pt x="7715969" y="736474"/>
                  <a:pt x="7695894" y="761010"/>
                </a:cubicBezTo>
                <a:cubicBezTo>
                  <a:pt x="7689649" y="768593"/>
                  <a:pt x="7689203" y="776177"/>
                  <a:pt x="7695894" y="785098"/>
                </a:cubicBezTo>
                <a:cubicBezTo>
                  <a:pt x="7707940" y="801157"/>
                  <a:pt x="7699463" y="808295"/>
                  <a:pt x="7683404" y="812756"/>
                </a:cubicBezTo>
                <a:cubicBezTo>
                  <a:pt x="7667345" y="817217"/>
                  <a:pt x="7649948" y="818555"/>
                  <a:pt x="7632550" y="828816"/>
                </a:cubicBezTo>
                <a:cubicBezTo>
                  <a:pt x="7660207" y="837291"/>
                  <a:pt x="7679389" y="828370"/>
                  <a:pt x="7697233" y="817217"/>
                </a:cubicBezTo>
                <a:cubicBezTo>
                  <a:pt x="7737382" y="792682"/>
                  <a:pt x="7763254" y="756548"/>
                  <a:pt x="7787790" y="719522"/>
                </a:cubicBezTo>
                <a:cubicBezTo>
                  <a:pt x="7792698" y="712385"/>
                  <a:pt x="7796712" y="704355"/>
                  <a:pt x="7803403" y="698556"/>
                </a:cubicBezTo>
                <a:cubicBezTo>
                  <a:pt x="7815894" y="686958"/>
                  <a:pt x="7829277" y="685620"/>
                  <a:pt x="7844443" y="699895"/>
                </a:cubicBezTo>
                <a:cubicBezTo>
                  <a:pt x="7864518" y="718631"/>
                  <a:pt x="7871655" y="717292"/>
                  <a:pt x="7878347" y="693204"/>
                </a:cubicBezTo>
                <a:cubicBezTo>
                  <a:pt x="7887269" y="660639"/>
                  <a:pt x="7907343" y="637888"/>
                  <a:pt x="7941692" y="625844"/>
                </a:cubicBezTo>
                <a:cubicBezTo>
                  <a:pt x="7948829" y="623166"/>
                  <a:pt x="7956413" y="619597"/>
                  <a:pt x="7963996" y="625397"/>
                </a:cubicBezTo>
                <a:cubicBezTo>
                  <a:pt x="7972026" y="632089"/>
                  <a:pt x="7966674" y="638779"/>
                  <a:pt x="7963551" y="645026"/>
                </a:cubicBezTo>
                <a:cubicBezTo>
                  <a:pt x="7959090" y="654840"/>
                  <a:pt x="7953737" y="664653"/>
                  <a:pt x="7949722" y="674913"/>
                </a:cubicBezTo>
                <a:cubicBezTo>
                  <a:pt x="7942584" y="691419"/>
                  <a:pt x="7941245" y="708817"/>
                  <a:pt x="7954628" y="724876"/>
                </a:cubicBezTo>
                <a:cubicBezTo>
                  <a:pt x="7964443" y="736474"/>
                  <a:pt x="7963551" y="744058"/>
                  <a:pt x="7950614" y="752087"/>
                </a:cubicBezTo>
                <a:cubicBezTo>
                  <a:pt x="7909127" y="777069"/>
                  <a:pt x="7882808" y="809634"/>
                  <a:pt x="7897083" y="860488"/>
                </a:cubicBezTo>
                <a:cubicBezTo>
                  <a:pt x="7899313" y="867626"/>
                  <a:pt x="7896636" y="874764"/>
                  <a:pt x="7888161" y="874317"/>
                </a:cubicBezTo>
                <a:cubicBezTo>
                  <a:pt x="7869425" y="872979"/>
                  <a:pt x="7866303" y="884578"/>
                  <a:pt x="7860949" y="896622"/>
                </a:cubicBezTo>
                <a:cubicBezTo>
                  <a:pt x="7808757" y="1012160"/>
                  <a:pt x="7733367" y="1112977"/>
                  <a:pt x="7646379" y="1207549"/>
                </a:cubicBezTo>
                <a:cubicBezTo>
                  <a:pt x="7560282" y="1301229"/>
                  <a:pt x="7463480" y="1385094"/>
                  <a:pt x="7360433" y="1465391"/>
                </a:cubicBezTo>
                <a:cubicBezTo>
                  <a:pt x="7389429" y="1462714"/>
                  <a:pt x="7426901" y="1446209"/>
                  <a:pt x="7463034" y="1427027"/>
                </a:cubicBezTo>
                <a:cubicBezTo>
                  <a:pt x="7558498" y="1375726"/>
                  <a:pt x="7637011" y="1306135"/>
                  <a:pt x="7716861" y="1237883"/>
                </a:cubicBezTo>
                <a:cubicBezTo>
                  <a:pt x="7772623" y="1190151"/>
                  <a:pt x="7827046" y="1141081"/>
                  <a:pt x="7889500" y="1100040"/>
                </a:cubicBezTo>
                <a:cubicBezTo>
                  <a:pt x="7896636" y="1095579"/>
                  <a:pt x="7901544" y="1089780"/>
                  <a:pt x="7905559" y="1082642"/>
                </a:cubicBezTo>
                <a:cubicBezTo>
                  <a:pt x="7909127" y="1076397"/>
                  <a:pt x="7914481" y="1070598"/>
                  <a:pt x="7923848" y="1073274"/>
                </a:cubicBezTo>
                <a:cubicBezTo>
                  <a:pt x="7933216" y="1076397"/>
                  <a:pt x="7934109" y="1084427"/>
                  <a:pt x="7934109" y="1091565"/>
                </a:cubicBezTo>
                <a:cubicBezTo>
                  <a:pt x="7932770" y="1118330"/>
                  <a:pt x="7925186" y="1142419"/>
                  <a:pt x="7908682" y="1163831"/>
                </a:cubicBezTo>
                <a:cubicBezTo>
                  <a:pt x="7876563" y="1206657"/>
                  <a:pt x="7833738" y="1240114"/>
                  <a:pt x="7790913" y="1273570"/>
                </a:cubicBezTo>
                <a:cubicBezTo>
                  <a:pt x="7731582" y="1319518"/>
                  <a:pt x="7676712" y="1369481"/>
                  <a:pt x="7627197" y="1425243"/>
                </a:cubicBezTo>
                <a:cubicBezTo>
                  <a:pt x="7662883" y="1398031"/>
                  <a:pt x="7698572" y="1370372"/>
                  <a:pt x="7734705" y="1343161"/>
                </a:cubicBezTo>
                <a:cubicBezTo>
                  <a:pt x="7761917" y="1322641"/>
                  <a:pt x="7790020" y="1303012"/>
                  <a:pt x="7817678" y="1282938"/>
                </a:cubicBezTo>
                <a:cubicBezTo>
                  <a:pt x="7824370" y="1278032"/>
                  <a:pt x="7831507" y="1272679"/>
                  <a:pt x="7840874" y="1279370"/>
                </a:cubicBezTo>
                <a:cubicBezTo>
                  <a:pt x="7849351" y="1285169"/>
                  <a:pt x="7848012" y="1293645"/>
                  <a:pt x="7846228" y="1301675"/>
                </a:cubicBezTo>
                <a:cubicBezTo>
                  <a:pt x="7839537" y="1333347"/>
                  <a:pt x="7820801" y="1358774"/>
                  <a:pt x="7797604" y="1381525"/>
                </a:cubicBezTo>
                <a:cubicBezTo>
                  <a:pt x="7769501" y="1408737"/>
                  <a:pt x="7740058" y="1434611"/>
                  <a:pt x="7709724" y="1460484"/>
                </a:cubicBezTo>
                <a:cubicBezTo>
                  <a:pt x="7742288" y="1453346"/>
                  <a:pt x="7774853" y="1446209"/>
                  <a:pt x="7807418" y="1440410"/>
                </a:cubicBezTo>
                <a:cubicBezTo>
                  <a:pt x="7792698" y="1492156"/>
                  <a:pt x="7758348" y="1502417"/>
                  <a:pt x="7727568" y="1510446"/>
                </a:cubicBezTo>
                <a:cubicBezTo>
                  <a:pt x="7686080" y="1520706"/>
                  <a:pt x="7646379" y="1533643"/>
                  <a:pt x="7607122" y="1548365"/>
                </a:cubicBezTo>
                <a:cubicBezTo>
                  <a:pt x="7590617" y="1563085"/>
                  <a:pt x="7574111" y="1577361"/>
                  <a:pt x="7558052" y="1592527"/>
                </a:cubicBezTo>
                <a:cubicBezTo>
                  <a:pt x="7541546" y="1608141"/>
                  <a:pt x="7525933" y="1623754"/>
                  <a:pt x="7510320" y="1640259"/>
                </a:cubicBezTo>
                <a:cubicBezTo>
                  <a:pt x="7499167" y="1652303"/>
                  <a:pt x="7485785" y="1662564"/>
                  <a:pt x="7498721" y="1683084"/>
                </a:cubicBezTo>
                <a:cubicBezTo>
                  <a:pt x="7504521" y="1692452"/>
                  <a:pt x="7466603" y="1743307"/>
                  <a:pt x="7454558" y="1746429"/>
                </a:cubicBezTo>
                <a:cubicBezTo>
                  <a:pt x="7452773" y="1746875"/>
                  <a:pt x="7450990" y="1747322"/>
                  <a:pt x="7449652" y="1747322"/>
                </a:cubicBezTo>
                <a:cubicBezTo>
                  <a:pt x="7423777" y="1745538"/>
                  <a:pt x="7417978" y="1760705"/>
                  <a:pt x="7417532" y="1779887"/>
                </a:cubicBezTo>
                <a:cubicBezTo>
                  <a:pt x="7417087" y="1798622"/>
                  <a:pt x="7421547" y="1821819"/>
                  <a:pt x="7386306" y="1812451"/>
                </a:cubicBezTo>
                <a:cubicBezTo>
                  <a:pt x="7382291" y="1811559"/>
                  <a:pt x="7381399" y="1814235"/>
                  <a:pt x="7379615" y="1817358"/>
                </a:cubicBezTo>
                <a:cubicBezTo>
                  <a:pt x="7341251" y="1897208"/>
                  <a:pt x="7276567" y="1958770"/>
                  <a:pt x="7212776" y="2020331"/>
                </a:cubicBezTo>
                <a:cubicBezTo>
                  <a:pt x="7209207" y="2023454"/>
                  <a:pt x="7205638" y="2026576"/>
                  <a:pt x="7202070" y="2029699"/>
                </a:cubicBezTo>
                <a:cubicBezTo>
                  <a:pt x="7268983" y="2014086"/>
                  <a:pt x="7489800" y="1994011"/>
                  <a:pt x="7554483" y="2000703"/>
                </a:cubicBezTo>
                <a:cubicBezTo>
                  <a:pt x="7612029" y="2006502"/>
                  <a:pt x="7937231" y="1909254"/>
                  <a:pt x="8004591" y="1851708"/>
                </a:cubicBezTo>
                <a:cubicBezTo>
                  <a:pt x="8013959" y="1896763"/>
                  <a:pt x="7993885" y="1914606"/>
                  <a:pt x="7977825" y="1935127"/>
                </a:cubicBezTo>
                <a:cubicBezTo>
                  <a:pt x="7955075" y="1964123"/>
                  <a:pt x="7951506" y="1984644"/>
                  <a:pt x="7994331" y="2007840"/>
                </a:cubicBezTo>
                <a:cubicBezTo>
                  <a:pt x="8117007" y="2073862"/>
                  <a:pt x="8115669" y="2076092"/>
                  <a:pt x="8000576" y="2165757"/>
                </a:cubicBezTo>
                <a:cubicBezTo>
                  <a:pt x="7995223" y="2169772"/>
                  <a:pt x="7997900" y="2182708"/>
                  <a:pt x="7996561" y="2191631"/>
                </a:cubicBezTo>
                <a:cubicBezTo>
                  <a:pt x="8026450" y="2205014"/>
                  <a:pt x="8061691" y="2170218"/>
                  <a:pt x="8097378" y="2207690"/>
                </a:cubicBezTo>
                <a:cubicBezTo>
                  <a:pt x="7943477" y="2372298"/>
                  <a:pt x="7709277" y="2528878"/>
                  <a:pt x="7496937" y="2652445"/>
                </a:cubicBezTo>
                <a:cubicBezTo>
                  <a:pt x="7668683" y="2693040"/>
                  <a:pt x="7771731" y="2550290"/>
                  <a:pt x="7897975" y="2568579"/>
                </a:cubicBezTo>
                <a:cubicBezTo>
                  <a:pt x="7960875" y="2613189"/>
                  <a:pt x="7773515" y="2685456"/>
                  <a:pt x="7952398" y="2706423"/>
                </a:cubicBezTo>
                <a:cubicBezTo>
                  <a:pt x="7874778" y="2745678"/>
                  <a:pt x="7817232" y="2784043"/>
                  <a:pt x="7763701" y="2829098"/>
                </a:cubicBezTo>
                <a:cubicBezTo>
                  <a:pt x="7668683" y="2909841"/>
                  <a:pt x="7649948" y="2963373"/>
                  <a:pt x="7693664" y="3071773"/>
                </a:cubicBezTo>
                <a:cubicBezTo>
                  <a:pt x="7722660" y="3143148"/>
                  <a:pt x="7764593" y="3208723"/>
                  <a:pt x="7727568" y="3293927"/>
                </a:cubicBezTo>
                <a:cubicBezTo>
                  <a:pt x="7702141" y="3352365"/>
                  <a:pt x="7711954" y="3390729"/>
                  <a:pt x="7808311" y="3364409"/>
                </a:cubicBezTo>
                <a:cubicBezTo>
                  <a:pt x="7912249" y="3336306"/>
                  <a:pt x="7951506" y="3388945"/>
                  <a:pt x="7925186" y="3491100"/>
                </a:cubicBezTo>
                <a:cubicBezTo>
                  <a:pt x="7908235" y="3556676"/>
                  <a:pt x="7926079" y="3577197"/>
                  <a:pt x="7997454" y="3569613"/>
                </a:cubicBezTo>
                <a:cubicBezTo>
                  <a:pt x="8076413" y="3561136"/>
                  <a:pt x="8151355" y="3518312"/>
                  <a:pt x="8249050" y="3538832"/>
                </a:cubicBezTo>
                <a:cubicBezTo>
                  <a:pt x="8170985" y="3658385"/>
                  <a:pt x="8004145" y="3624482"/>
                  <a:pt x="7913142" y="3738236"/>
                </a:cubicBezTo>
                <a:cubicBezTo>
                  <a:pt x="8021543" y="3738682"/>
                  <a:pt x="8104516" y="3738236"/>
                  <a:pt x="8184813" y="3713254"/>
                </a:cubicBezTo>
                <a:cubicBezTo>
                  <a:pt x="8218270" y="3702995"/>
                  <a:pt x="8254850" y="3692735"/>
                  <a:pt x="8273586" y="3727083"/>
                </a:cubicBezTo>
                <a:cubicBezTo>
                  <a:pt x="8295890" y="3768570"/>
                  <a:pt x="8250389" y="3784184"/>
                  <a:pt x="8223177" y="3791767"/>
                </a:cubicBezTo>
                <a:cubicBezTo>
                  <a:pt x="8146449" y="3812734"/>
                  <a:pt x="8087564" y="3862249"/>
                  <a:pt x="8023773" y="3901059"/>
                </a:cubicBezTo>
                <a:cubicBezTo>
                  <a:pt x="7884146" y="3986264"/>
                  <a:pt x="7730689" y="4057192"/>
                  <a:pt x="7612475" y="4197266"/>
                </a:cubicBezTo>
                <a:cubicBezTo>
                  <a:pt x="7761024" y="4161579"/>
                  <a:pt x="7872102" y="4078159"/>
                  <a:pt x="8010390" y="4061208"/>
                </a:cubicBezTo>
                <a:cubicBezTo>
                  <a:pt x="7890391" y="4189236"/>
                  <a:pt x="7736489" y="4272656"/>
                  <a:pt x="7590617" y="4365889"/>
                </a:cubicBezTo>
                <a:cubicBezTo>
                  <a:pt x="7549130" y="4392209"/>
                  <a:pt x="7506751" y="4410052"/>
                  <a:pt x="7497384" y="4467153"/>
                </a:cubicBezTo>
                <a:cubicBezTo>
                  <a:pt x="7479093" y="4577783"/>
                  <a:pt x="7425116" y="4669679"/>
                  <a:pt x="7308686" y="4718303"/>
                </a:cubicBezTo>
                <a:cubicBezTo>
                  <a:pt x="7307793" y="4718749"/>
                  <a:pt x="7314039" y="4735255"/>
                  <a:pt x="7318054" y="4746853"/>
                </a:cubicBezTo>
                <a:cubicBezTo>
                  <a:pt x="7388982" y="4750422"/>
                  <a:pt x="7444744" y="4684845"/>
                  <a:pt x="7535747" y="4706259"/>
                </a:cubicBezTo>
                <a:cubicBezTo>
                  <a:pt x="7449206" y="4795031"/>
                  <a:pt x="7376492" y="4874882"/>
                  <a:pt x="7253370" y="4917261"/>
                </a:cubicBezTo>
                <a:cubicBezTo>
                  <a:pt x="7154784" y="4951164"/>
                  <a:pt x="7033000" y="4970345"/>
                  <a:pt x="6961625" y="5079638"/>
                </a:cubicBezTo>
                <a:cubicBezTo>
                  <a:pt x="7044599" y="5101051"/>
                  <a:pt x="7106605" y="5074285"/>
                  <a:pt x="7168612" y="5055104"/>
                </a:cubicBezTo>
                <a:cubicBezTo>
                  <a:pt x="7264077" y="5025661"/>
                  <a:pt x="7357756" y="4992204"/>
                  <a:pt x="7453220" y="4962316"/>
                </a:cubicBezTo>
                <a:cubicBezTo>
                  <a:pt x="7489353" y="4951164"/>
                  <a:pt x="7529056" y="4942688"/>
                  <a:pt x="7552253" y="4997111"/>
                </a:cubicBezTo>
                <a:cubicBezTo>
                  <a:pt x="7431361" y="5008709"/>
                  <a:pt x="7358649" y="5081869"/>
                  <a:pt x="7282812" y="5150568"/>
                </a:cubicBezTo>
                <a:cubicBezTo>
                  <a:pt x="7239987" y="5189378"/>
                  <a:pt x="7205192" y="5241125"/>
                  <a:pt x="7128464" y="5221497"/>
                </a:cubicBezTo>
                <a:cubicBezTo>
                  <a:pt x="7087869" y="5211236"/>
                  <a:pt x="7061996" y="5240233"/>
                  <a:pt x="7066457" y="5275920"/>
                </a:cubicBezTo>
                <a:cubicBezTo>
                  <a:pt x="7081624" y="5401718"/>
                  <a:pt x="6987498" y="5445881"/>
                  <a:pt x="6889805" y="5469970"/>
                </a:cubicBezTo>
                <a:cubicBezTo>
                  <a:pt x="6705122" y="5515918"/>
                  <a:pt x="6551219" y="5623426"/>
                  <a:pt x="6371444" y="5682310"/>
                </a:cubicBezTo>
                <a:cubicBezTo>
                  <a:pt x="6196576" y="5739411"/>
                  <a:pt x="4884170" y="6004390"/>
                  <a:pt x="4551831" y="6030710"/>
                </a:cubicBezTo>
                <a:cubicBezTo>
                  <a:pt x="2518092" y="6191749"/>
                  <a:pt x="1055352" y="4921275"/>
                  <a:pt x="1048661" y="4903878"/>
                </a:cubicBezTo>
                <a:cubicBezTo>
                  <a:pt x="1017880" y="4822243"/>
                  <a:pt x="941599" y="4787001"/>
                  <a:pt x="872455" y="4743284"/>
                </a:cubicBezTo>
                <a:cubicBezTo>
                  <a:pt x="812231" y="4704920"/>
                  <a:pt x="747994" y="4664326"/>
                  <a:pt x="723013" y="4598750"/>
                </a:cubicBezTo>
                <a:cubicBezTo>
                  <a:pt x="690002" y="4511762"/>
                  <a:pt x="783682" y="4583137"/>
                  <a:pt x="801080" y="4549680"/>
                </a:cubicBezTo>
                <a:cubicBezTo>
                  <a:pt x="765392" y="4504624"/>
                  <a:pt x="710077" y="4463138"/>
                  <a:pt x="695355" y="4411837"/>
                </a:cubicBezTo>
                <a:cubicBezTo>
                  <a:pt x="642715" y="4226262"/>
                  <a:pt x="529409" y="4091096"/>
                  <a:pt x="359893" y="3986264"/>
                </a:cubicBezTo>
                <a:cubicBezTo>
                  <a:pt x="311269" y="3955930"/>
                  <a:pt x="279150" y="3901506"/>
                  <a:pt x="212682" y="3892584"/>
                </a:cubicBezTo>
                <a:cubicBezTo>
                  <a:pt x="65025" y="3873402"/>
                  <a:pt x="111866" y="3723515"/>
                  <a:pt x="33799" y="3657047"/>
                </a:cubicBezTo>
                <a:cubicBezTo>
                  <a:pt x="26438" y="3650802"/>
                  <a:pt x="19412" y="3568832"/>
                  <a:pt x="14561" y="3486305"/>
                </a:cubicBezTo>
                <a:lnTo>
                  <a:pt x="12840" y="3453616"/>
                </a:lnTo>
                <a:lnTo>
                  <a:pt x="21095" y="3453948"/>
                </a:lnTo>
                <a:lnTo>
                  <a:pt x="25905" y="3450639"/>
                </a:lnTo>
                <a:lnTo>
                  <a:pt x="27770" y="3466411"/>
                </a:lnTo>
                <a:cubicBezTo>
                  <a:pt x="33262" y="3508951"/>
                  <a:pt x="39263" y="3541509"/>
                  <a:pt x="44951" y="3533479"/>
                </a:cubicBezTo>
                <a:cubicBezTo>
                  <a:pt x="60119" y="3511621"/>
                  <a:pt x="83315" y="3492439"/>
                  <a:pt x="72163" y="3463889"/>
                </a:cubicBezTo>
                <a:cubicBezTo>
                  <a:pt x="67702" y="3451844"/>
                  <a:pt x="70824" y="3410804"/>
                  <a:pt x="36475" y="3443368"/>
                </a:cubicBezTo>
                <a:lnTo>
                  <a:pt x="25905" y="3450639"/>
                </a:lnTo>
                <a:lnTo>
                  <a:pt x="22479" y="3421677"/>
                </a:lnTo>
                <a:cubicBezTo>
                  <a:pt x="19106" y="3391148"/>
                  <a:pt x="16081" y="3360716"/>
                  <a:pt x="13648" y="3339450"/>
                </a:cubicBezTo>
                <a:lnTo>
                  <a:pt x="13062" y="3335036"/>
                </a:lnTo>
                <a:lnTo>
                  <a:pt x="21866" y="3298221"/>
                </a:lnTo>
                <a:cubicBezTo>
                  <a:pt x="52089" y="3197348"/>
                  <a:pt x="110303" y="3084040"/>
                  <a:pt x="175210" y="3078464"/>
                </a:cubicBezTo>
                <a:cubicBezTo>
                  <a:pt x="127925" y="2954896"/>
                  <a:pt x="127925" y="2954896"/>
                  <a:pt x="282273" y="2937945"/>
                </a:cubicBezTo>
                <a:cubicBezTo>
                  <a:pt x="222942" y="2859432"/>
                  <a:pt x="222942" y="2839357"/>
                  <a:pt x="294764" y="2812593"/>
                </a:cubicBezTo>
                <a:cubicBezTo>
                  <a:pt x="363908" y="2786719"/>
                  <a:pt x="440636" y="2778244"/>
                  <a:pt x="504427" y="2738541"/>
                </a:cubicBezTo>
                <a:cubicBezTo>
                  <a:pt x="445542" y="2638170"/>
                  <a:pt x="429038" y="2522185"/>
                  <a:pt x="307254" y="2473116"/>
                </a:cubicBezTo>
                <a:cubicBezTo>
                  <a:pt x="288072" y="2465532"/>
                  <a:pt x="275135" y="2435197"/>
                  <a:pt x="287626" y="2418246"/>
                </a:cubicBezTo>
                <a:cubicBezTo>
                  <a:pt x="331790" y="2355347"/>
                  <a:pt x="268444" y="2234901"/>
                  <a:pt x="405841" y="2221965"/>
                </a:cubicBezTo>
                <a:cubicBezTo>
                  <a:pt x="422793" y="2220181"/>
                  <a:pt x="438406" y="2207690"/>
                  <a:pt x="425023" y="2190292"/>
                </a:cubicBezTo>
                <a:cubicBezTo>
                  <a:pt x="379075" y="2130962"/>
                  <a:pt x="434837" y="2134976"/>
                  <a:pt x="468739" y="2127394"/>
                </a:cubicBezTo>
                <a:cubicBezTo>
                  <a:pt x="509781" y="2118471"/>
                  <a:pt x="556174" y="2144344"/>
                  <a:pt x="594091" y="2112226"/>
                </a:cubicBezTo>
                <a:cubicBezTo>
                  <a:pt x="585170" y="2078323"/>
                  <a:pt x="552160" y="2078769"/>
                  <a:pt x="528963" y="2068063"/>
                </a:cubicBezTo>
                <a:cubicBezTo>
                  <a:pt x="461157" y="2036390"/>
                  <a:pt x="405841" y="1998918"/>
                  <a:pt x="402718" y="1917729"/>
                </a:cubicBezTo>
                <a:cubicBezTo>
                  <a:pt x="400042" y="1852153"/>
                  <a:pt x="392904" y="1794162"/>
                  <a:pt x="486584" y="1774087"/>
                </a:cubicBezTo>
                <a:cubicBezTo>
                  <a:pt x="501304" y="1770965"/>
                  <a:pt x="508888" y="1762489"/>
                  <a:pt x="511565" y="1751337"/>
                </a:cubicBezTo>
                <a:cubicBezTo>
                  <a:pt x="500858" y="1740630"/>
                  <a:pt x="490599" y="1729477"/>
                  <a:pt x="478109" y="1721448"/>
                </a:cubicBezTo>
                <a:cubicBezTo>
                  <a:pt x="436175" y="1695129"/>
                  <a:pt x="421900" y="1656318"/>
                  <a:pt x="409410" y="1615724"/>
                </a:cubicBezTo>
                <a:cubicBezTo>
                  <a:pt x="401380" y="1589851"/>
                  <a:pt x="392012" y="1564424"/>
                  <a:pt x="373722" y="1542118"/>
                </a:cubicBezTo>
                <a:cubicBezTo>
                  <a:pt x="362569" y="1528290"/>
                  <a:pt x="348740" y="1518030"/>
                  <a:pt x="331343" y="1512231"/>
                </a:cubicBezTo>
                <a:cubicBezTo>
                  <a:pt x="316177" y="1506877"/>
                  <a:pt x="311715" y="1499739"/>
                  <a:pt x="321976" y="1486804"/>
                </a:cubicBezTo>
                <a:cubicBezTo>
                  <a:pt x="350972" y="1449777"/>
                  <a:pt x="362569" y="1409182"/>
                  <a:pt x="343388" y="1361897"/>
                </a:cubicBezTo>
                <a:cubicBezTo>
                  <a:pt x="337588" y="1347623"/>
                  <a:pt x="341602" y="1335131"/>
                  <a:pt x="355432" y="1329778"/>
                </a:cubicBezTo>
                <a:cubicBezTo>
                  <a:pt x="412979" y="1307028"/>
                  <a:pt x="427253" y="1254388"/>
                  <a:pt x="451789" y="1209779"/>
                </a:cubicBezTo>
                <a:cubicBezTo>
                  <a:pt x="486584" y="1146434"/>
                  <a:pt x="518256" y="1081751"/>
                  <a:pt x="542344" y="1013052"/>
                </a:cubicBezTo>
                <a:cubicBezTo>
                  <a:pt x="556620" y="972012"/>
                  <a:pt x="570449" y="931417"/>
                  <a:pt x="560635" y="885915"/>
                </a:cubicBezTo>
                <a:cubicBezTo>
                  <a:pt x="558405" y="874764"/>
                  <a:pt x="562419" y="865395"/>
                  <a:pt x="568219" y="856919"/>
                </a:cubicBezTo>
                <a:cubicBezTo>
                  <a:pt x="592754" y="819893"/>
                  <a:pt x="589631" y="780638"/>
                  <a:pt x="570895" y="740043"/>
                </a:cubicBezTo>
                <a:cubicBezTo>
                  <a:pt x="559296" y="715508"/>
                  <a:pt x="560635" y="712385"/>
                  <a:pt x="590077" y="713277"/>
                </a:cubicBezTo>
                <a:cubicBezTo>
                  <a:pt x="649853" y="714616"/>
                  <a:pt x="709184" y="716846"/>
                  <a:pt x="768069" y="709263"/>
                </a:cubicBezTo>
                <a:cubicBezTo>
                  <a:pt x="834090" y="700786"/>
                  <a:pt x="855503" y="681158"/>
                  <a:pt x="805540" y="624505"/>
                </a:cubicBezTo>
                <a:cubicBezTo>
                  <a:pt x="794833" y="612461"/>
                  <a:pt x="785466" y="599078"/>
                  <a:pt x="780559" y="583910"/>
                </a:cubicBezTo>
                <a:cubicBezTo>
                  <a:pt x="776990" y="571866"/>
                  <a:pt x="780113" y="563390"/>
                  <a:pt x="790819" y="557591"/>
                </a:cubicBezTo>
                <a:cubicBezTo>
                  <a:pt x="803310" y="550454"/>
                  <a:pt x="810001" y="560268"/>
                  <a:pt x="817139" y="567404"/>
                </a:cubicBezTo>
                <a:cubicBezTo>
                  <a:pt x="855949" y="605769"/>
                  <a:pt x="904572" y="632089"/>
                  <a:pt x="950966" y="661085"/>
                </a:cubicBezTo>
                <a:cubicBezTo>
                  <a:pt x="1017435" y="703018"/>
                  <a:pt x="1087471" y="740043"/>
                  <a:pt x="1146802" y="790897"/>
                </a:cubicBezTo>
                <a:cubicBezTo>
                  <a:pt x="1161968" y="803835"/>
                  <a:pt x="1186503" y="794021"/>
                  <a:pt x="1188288" y="772161"/>
                </a:cubicBezTo>
                <a:cubicBezTo>
                  <a:pt x="1190072" y="750303"/>
                  <a:pt x="1202116" y="750303"/>
                  <a:pt x="1219960" y="755656"/>
                </a:cubicBezTo>
                <a:cubicBezTo>
                  <a:pt x="1241373" y="761901"/>
                  <a:pt x="1262786" y="768146"/>
                  <a:pt x="1283752" y="775284"/>
                </a:cubicBezTo>
                <a:cubicBezTo>
                  <a:pt x="1305611" y="782868"/>
                  <a:pt x="1315424" y="798927"/>
                  <a:pt x="1317655" y="819002"/>
                </a:cubicBezTo>
                <a:cubicBezTo>
                  <a:pt x="1318101" y="822794"/>
                  <a:pt x="1318213" y="827031"/>
                  <a:pt x="1317209" y="830488"/>
                </a:cubicBezTo>
                <a:lnTo>
                  <a:pt x="1312784" y="834706"/>
                </a:lnTo>
                <a:lnTo>
                  <a:pt x="1307604" y="836392"/>
                </a:lnTo>
                <a:cubicBezTo>
                  <a:pt x="1302209" y="838239"/>
                  <a:pt x="1301818" y="838741"/>
                  <a:pt x="1310071" y="837291"/>
                </a:cubicBezTo>
                <a:lnTo>
                  <a:pt x="1312784" y="834706"/>
                </a:lnTo>
                <a:lnTo>
                  <a:pt x="1335164" y="827421"/>
                </a:lnTo>
                <a:cubicBezTo>
                  <a:pt x="1358695" y="819559"/>
                  <a:pt x="1387691" y="808741"/>
                  <a:pt x="1393044" y="799820"/>
                </a:cubicBezTo>
                <a:cubicBezTo>
                  <a:pt x="1393490" y="798927"/>
                  <a:pt x="1657132" y="863165"/>
                  <a:pt x="1737429" y="903760"/>
                </a:cubicBezTo>
                <a:cubicBezTo>
                  <a:pt x="1787390" y="929187"/>
                  <a:pt x="2773257" y="1331562"/>
                  <a:pt x="4138303" y="1231638"/>
                </a:cubicBezTo>
                <a:cubicBezTo>
                  <a:pt x="4186481" y="1228070"/>
                  <a:pt x="4231982" y="1225838"/>
                  <a:pt x="4278375" y="1224055"/>
                </a:cubicBezTo>
                <a:cubicBezTo>
                  <a:pt x="4688781" y="1205764"/>
                  <a:pt x="5091603" y="1196842"/>
                  <a:pt x="5261564" y="1174984"/>
                </a:cubicBezTo>
                <a:cubicBezTo>
                  <a:pt x="5394500" y="1157586"/>
                  <a:pt x="6074346" y="1010376"/>
                  <a:pt x="6273750" y="885915"/>
                </a:cubicBezTo>
                <a:cubicBezTo>
                  <a:pt x="6477614" y="758332"/>
                  <a:pt x="6669881" y="617367"/>
                  <a:pt x="6861254" y="475956"/>
                </a:cubicBezTo>
                <a:cubicBezTo>
                  <a:pt x="6944228" y="414841"/>
                  <a:pt x="7032555" y="359079"/>
                  <a:pt x="7107498" y="289043"/>
                </a:cubicBezTo>
                <a:cubicBezTo>
                  <a:pt x="7182441" y="218560"/>
                  <a:pt x="7253816" y="145401"/>
                  <a:pt x="7335005" y="80271"/>
                </a:cubicBezTo>
                <a:cubicBezTo>
                  <a:pt x="7358202" y="61535"/>
                  <a:pt x="7381399" y="41461"/>
                  <a:pt x="7415302" y="38338"/>
                </a:cubicBezTo>
                <a:cubicBezTo>
                  <a:pt x="7422886" y="37446"/>
                  <a:pt x="7430915" y="37892"/>
                  <a:pt x="7438499" y="38784"/>
                </a:cubicBezTo>
                <a:cubicBezTo>
                  <a:pt x="7446974" y="39677"/>
                  <a:pt x="7453666" y="44137"/>
                  <a:pt x="7456789" y="51721"/>
                </a:cubicBezTo>
                <a:cubicBezTo>
                  <a:pt x="7459911" y="60197"/>
                  <a:pt x="7454558" y="65104"/>
                  <a:pt x="7448313" y="69564"/>
                </a:cubicBezTo>
                <a:cubicBezTo>
                  <a:pt x="7443852" y="72687"/>
                  <a:pt x="7439392" y="77595"/>
                  <a:pt x="7433593" y="78487"/>
                </a:cubicBezTo>
                <a:cubicBezTo>
                  <a:pt x="7396566" y="83840"/>
                  <a:pt x="7382737" y="111052"/>
                  <a:pt x="7365340" y="135140"/>
                </a:cubicBezTo>
                <a:cubicBezTo>
                  <a:pt x="7357756" y="145401"/>
                  <a:pt x="7349726" y="153430"/>
                  <a:pt x="7363555" y="168151"/>
                </a:cubicBezTo>
                <a:cubicBezTo>
                  <a:pt x="7375599" y="181088"/>
                  <a:pt x="7363109" y="187780"/>
                  <a:pt x="7350619" y="191349"/>
                </a:cubicBezTo>
                <a:cubicBezTo>
                  <a:pt x="7333222" y="196255"/>
                  <a:pt x="7312701" y="195364"/>
                  <a:pt x="7293073" y="211422"/>
                </a:cubicBezTo>
                <a:cubicBezTo>
                  <a:pt x="7366678" y="212761"/>
                  <a:pt x="7397905" y="170382"/>
                  <a:pt x="7431361" y="131125"/>
                </a:cubicBezTo>
                <a:cubicBezTo>
                  <a:pt x="7443852" y="116851"/>
                  <a:pt x="7452328" y="99899"/>
                  <a:pt x="7463034" y="83840"/>
                </a:cubicBezTo>
                <a:cubicBezTo>
                  <a:pt x="7476417" y="64212"/>
                  <a:pt x="7492030" y="63319"/>
                  <a:pt x="7511658" y="80717"/>
                </a:cubicBezTo>
                <a:cubicBezTo>
                  <a:pt x="7529056" y="96330"/>
                  <a:pt x="7537531" y="94993"/>
                  <a:pt x="7543330" y="73579"/>
                </a:cubicBezTo>
                <a:cubicBezTo>
                  <a:pt x="7552253" y="40122"/>
                  <a:pt x="7572773" y="16480"/>
                  <a:pt x="7607569" y="4435"/>
                </a:cubicBezTo>
                <a:cubicBezTo>
                  <a:pt x="7611361" y="3097"/>
                  <a:pt x="7615598" y="978"/>
                  <a:pt x="7619780" y="253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4B730-F109-502E-C8ED-446DD6DA888E}"/>
              </a:ext>
            </a:extLst>
          </p:cNvPr>
          <p:cNvSpPr txBox="1"/>
          <p:nvPr/>
        </p:nvSpPr>
        <p:spPr>
          <a:xfrm>
            <a:off x="3337089" y="360713"/>
            <a:ext cx="5338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Come and See!</a:t>
            </a:r>
          </a:p>
        </p:txBody>
      </p:sp>
    </p:spTree>
    <p:extLst>
      <p:ext uri="{BB962C8B-B14F-4D97-AF65-F5344CB8AC3E}">
        <p14:creationId xmlns:p14="http://schemas.microsoft.com/office/powerpoint/2010/main" val="80142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89DCFBDF-778A-7420-124B-46B282C3A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0" r="-2" b="17865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0BA3A458-09BD-3475-D981-706AAE626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0" r="-1" b="520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group of children posing for a selfie&#10;&#10;Description automatically generated">
            <a:extLst>
              <a:ext uri="{FF2B5EF4-FFF2-40B4-BE49-F238E27FC236}">
                <a16:creationId xmlns:a16="http://schemas.microsoft.com/office/drawing/2014/main" id="{EEBAF2E5-638E-8475-F75B-E3D8D6AF36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1" b="772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F49CF-D4DA-FFA9-5385-7235A88C5773}"/>
              </a:ext>
            </a:extLst>
          </p:cNvPr>
          <p:cNvSpPr txBox="1"/>
          <p:nvPr/>
        </p:nvSpPr>
        <p:spPr>
          <a:xfrm>
            <a:off x="309306" y="4280972"/>
            <a:ext cx="54441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Investing What </a:t>
            </a:r>
          </a:p>
          <a:p>
            <a:r>
              <a:rPr lang="en-US" sz="5400" dirty="0">
                <a:latin typeface="Comic Sans MS" panose="030F0702030302020204" pitchFamily="66" charset="0"/>
              </a:rPr>
              <a:t>God Has Given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F8154-C394-5033-954E-F8554B8C4603}"/>
              </a:ext>
            </a:extLst>
          </p:cNvPr>
          <p:cNvSpPr txBox="1"/>
          <p:nvPr/>
        </p:nvSpPr>
        <p:spPr>
          <a:xfrm>
            <a:off x="1069456" y="5850632"/>
            <a:ext cx="392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Samantha with the Village Children</a:t>
            </a:r>
          </a:p>
        </p:txBody>
      </p:sp>
    </p:spTree>
    <p:extLst>
      <p:ext uri="{BB962C8B-B14F-4D97-AF65-F5344CB8AC3E}">
        <p14:creationId xmlns:p14="http://schemas.microsoft.com/office/powerpoint/2010/main" val="320540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163</Words>
  <Application>Microsoft Office PowerPoint</Application>
  <PresentationFormat>Widescreen</PresentationFormat>
  <Paragraphs>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PowerPoint Presentation</vt:lpstr>
      <vt:lpstr>Nafissa’s Story  Pastor Debora</vt:lpstr>
      <vt:lpstr>PowerPoint Presentation</vt:lpstr>
      <vt:lpstr>Ask Around  Pastor Dosseh</vt:lpstr>
      <vt:lpstr>A Time to Repeat</vt:lpstr>
      <vt:lpstr>The Children Must Hear the Good News!</vt:lpstr>
      <vt:lpstr>The Story of  Kin 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Pollito Project</vt:lpstr>
      <vt:lpstr>Planting and Harvesting in  New Eden</vt:lpstr>
      <vt:lpstr>Myrna and her nieces and nephew</vt:lpstr>
      <vt:lpstr>A New Start </vt:lpstr>
      <vt:lpstr>The Lord Goes Before</vt:lpstr>
      <vt:lpstr>Take Up your Cross  and Follow 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Coates</dc:creator>
  <cp:lastModifiedBy>Janet Coates</cp:lastModifiedBy>
  <cp:revision>1</cp:revision>
  <dcterms:created xsi:type="dcterms:W3CDTF">2023-12-13T23:52:39Z</dcterms:created>
  <dcterms:modified xsi:type="dcterms:W3CDTF">2024-01-04T23:25:05Z</dcterms:modified>
</cp:coreProperties>
</file>