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5376E7-651B-43B7-BFD1-97828E9880D3}" v="140" dt="2024-01-04T20:01:11.7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01" d="100"/>
          <a:sy n="101" d="100"/>
        </p:scale>
        <p:origin x="132"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et Coates" userId="ea7fc184-bcb7-4e42-ab6a-4b572a518a51" providerId="ADAL" clId="{DA5376E7-651B-43B7-BFD1-97828E9880D3}"/>
    <pc:docChg chg="undo custSel addSld delSld modSld modMainMaster">
      <pc:chgData name="Janet Coates" userId="ea7fc184-bcb7-4e42-ab6a-4b572a518a51" providerId="ADAL" clId="{DA5376E7-651B-43B7-BFD1-97828E9880D3}" dt="2024-01-04T19:59:41.744" v="1901" actId="962"/>
      <pc:docMkLst>
        <pc:docMk/>
      </pc:docMkLst>
      <pc:sldChg chg="addSp modSp mod setBg">
        <pc:chgData name="Janet Coates" userId="ea7fc184-bcb7-4e42-ab6a-4b572a518a51" providerId="ADAL" clId="{DA5376E7-651B-43B7-BFD1-97828E9880D3}" dt="2024-01-04T19:59:41.744" v="1901" actId="962"/>
        <pc:sldMkLst>
          <pc:docMk/>
          <pc:sldMk cId="724956760" sldId="256"/>
        </pc:sldMkLst>
        <pc:spChg chg="add mod">
          <ac:chgData name="Janet Coates" userId="ea7fc184-bcb7-4e42-ab6a-4b572a518a51" providerId="ADAL" clId="{DA5376E7-651B-43B7-BFD1-97828E9880D3}" dt="2023-12-14T00:08:57.444" v="53" actId="1076"/>
          <ac:spMkLst>
            <pc:docMk/>
            <pc:sldMk cId="724956760" sldId="256"/>
            <ac:spMk id="2" creationId="{25EFC3D7-37E2-39FF-AE79-49074EBA99DD}"/>
          </ac:spMkLst>
        </pc:spChg>
        <pc:spChg chg="mod">
          <ac:chgData name="Janet Coates" userId="ea7fc184-bcb7-4e42-ab6a-4b572a518a51" providerId="ADAL" clId="{DA5376E7-651B-43B7-BFD1-97828E9880D3}" dt="2023-12-14T00:08:04.950" v="28" actId="1076"/>
          <ac:spMkLst>
            <pc:docMk/>
            <pc:sldMk cId="724956760" sldId="256"/>
            <ac:spMk id="6" creationId="{75011F2D-872A-F7D2-7DFD-785D9EA67187}"/>
          </ac:spMkLst>
        </pc:spChg>
        <pc:picChg chg="add mod">
          <ac:chgData name="Janet Coates" userId="ea7fc184-bcb7-4e42-ab6a-4b572a518a51" providerId="ADAL" clId="{DA5376E7-651B-43B7-BFD1-97828E9880D3}" dt="2024-01-04T19:59:41.744" v="1901" actId="962"/>
          <ac:picMkLst>
            <pc:docMk/>
            <pc:sldMk cId="724956760" sldId="256"/>
            <ac:picMk id="4" creationId="{9DDD3806-D042-A1E2-7FCB-2B62C2D4AC2F}"/>
          </ac:picMkLst>
        </pc:picChg>
      </pc:sldChg>
      <pc:sldChg chg="addSp modSp new mod setBg">
        <pc:chgData name="Janet Coates" userId="ea7fc184-bcb7-4e42-ab6a-4b572a518a51" providerId="ADAL" clId="{DA5376E7-651B-43B7-BFD1-97828E9880D3}" dt="2024-01-04T16:18:05.618" v="651"/>
        <pc:sldMkLst>
          <pc:docMk/>
          <pc:sldMk cId="149136290" sldId="257"/>
        </pc:sldMkLst>
        <pc:spChg chg="mod">
          <ac:chgData name="Janet Coates" userId="ea7fc184-bcb7-4e42-ab6a-4b572a518a51" providerId="ADAL" clId="{DA5376E7-651B-43B7-BFD1-97828E9880D3}" dt="2024-01-03T17:36:56.002" v="94" actId="14100"/>
          <ac:spMkLst>
            <pc:docMk/>
            <pc:sldMk cId="149136290" sldId="257"/>
            <ac:spMk id="2" creationId="{BA099E04-F9DA-5F03-D571-76610DE2E7C3}"/>
          </ac:spMkLst>
        </pc:spChg>
        <pc:spChg chg="add mod">
          <ac:chgData name="Janet Coates" userId="ea7fc184-bcb7-4e42-ab6a-4b572a518a51" providerId="ADAL" clId="{DA5376E7-651B-43B7-BFD1-97828E9880D3}" dt="2024-01-03T17:37:00.517" v="95" actId="1076"/>
          <ac:spMkLst>
            <pc:docMk/>
            <pc:sldMk cId="149136290" sldId="257"/>
            <ac:spMk id="3" creationId="{E7ADDE19-EF0D-DA78-8D41-0AB8317A518C}"/>
          </ac:spMkLst>
        </pc:spChg>
      </pc:sldChg>
      <pc:sldChg chg="new del">
        <pc:chgData name="Janet Coates" userId="ea7fc184-bcb7-4e42-ab6a-4b572a518a51" providerId="ADAL" clId="{DA5376E7-651B-43B7-BFD1-97828E9880D3}" dt="2024-01-03T17:32:01.985" v="55" actId="2696"/>
        <pc:sldMkLst>
          <pc:docMk/>
          <pc:sldMk cId="2174792612" sldId="257"/>
        </pc:sldMkLst>
      </pc:sldChg>
      <pc:sldChg chg="add del">
        <pc:chgData name="Janet Coates" userId="ea7fc184-bcb7-4e42-ab6a-4b572a518a51" providerId="ADAL" clId="{DA5376E7-651B-43B7-BFD1-97828E9880D3}" dt="2024-01-03T17:32:25.482" v="57" actId="2696"/>
        <pc:sldMkLst>
          <pc:docMk/>
          <pc:sldMk cId="3055880437" sldId="257"/>
        </pc:sldMkLst>
      </pc:sldChg>
      <pc:sldChg chg="modSp new mod setBg">
        <pc:chgData name="Janet Coates" userId="ea7fc184-bcb7-4e42-ab6a-4b572a518a51" providerId="ADAL" clId="{DA5376E7-651B-43B7-BFD1-97828E9880D3}" dt="2024-01-04T16:18:05.618" v="651"/>
        <pc:sldMkLst>
          <pc:docMk/>
          <pc:sldMk cId="685754369" sldId="258"/>
        </pc:sldMkLst>
        <pc:spChg chg="mod">
          <ac:chgData name="Janet Coates" userId="ea7fc184-bcb7-4e42-ab6a-4b572a518a51" providerId="ADAL" clId="{DA5376E7-651B-43B7-BFD1-97828E9880D3}" dt="2024-01-03T17:39:19.906" v="112" actId="255"/>
          <ac:spMkLst>
            <pc:docMk/>
            <pc:sldMk cId="685754369" sldId="258"/>
            <ac:spMk id="2" creationId="{9D722E1A-512E-1505-63B0-007C73EA8836}"/>
          </ac:spMkLst>
        </pc:spChg>
      </pc:sldChg>
      <pc:sldChg chg="addSp modSp new mod setBg">
        <pc:chgData name="Janet Coates" userId="ea7fc184-bcb7-4e42-ab6a-4b572a518a51" providerId="ADAL" clId="{DA5376E7-651B-43B7-BFD1-97828E9880D3}" dt="2024-01-04T16:18:05.618" v="651"/>
        <pc:sldMkLst>
          <pc:docMk/>
          <pc:sldMk cId="734305784" sldId="259"/>
        </pc:sldMkLst>
        <pc:spChg chg="mod">
          <ac:chgData name="Janet Coates" userId="ea7fc184-bcb7-4e42-ab6a-4b572a518a51" providerId="ADAL" clId="{DA5376E7-651B-43B7-BFD1-97828E9880D3}" dt="2024-01-03T17:53:21.360" v="302" actId="255"/>
          <ac:spMkLst>
            <pc:docMk/>
            <pc:sldMk cId="734305784" sldId="259"/>
            <ac:spMk id="2" creationId="{EB49341B-1DEC-CC8C-9860-633610BCF12E}"/>
          </ac:spMkLst>
        </pc:spChg>
        <pc:spChg chg="mod">
          <ac:chgData name="Janet Coates" userId="ea7fc184-bcb7-4e42-ab6a-4b572a518a51" providerId="ADAL" clId="{DA5376E7-651B-43B7-BFD1-97828E9880D3}" dt="2024-01-03T18:04:24.906" v="413" actId="14100"/>
          <ac:spMkLst>
            <pc:docMk/>
            <pc:sldMk cId="734305784" sldId="259"/>
            <ac:spMk id="3" creationId="{7AC9E43C-FB37-2845-9C7B-30E709E6FE50}"/>
          </ac:spMkLst>
        </pc:spChg>
        <pc:picChg chg="add mod">
          <ac:chgData name="Janet Coates" userId="ea7fc184-bcb7-4e42-ab6a-4b572a518a51" providerId="ADAL" clId="{DA5376E7-651B-43B7-BFD1-97828E9880D3}" dt="2024-01-03T17:45:43.684" v="152" actId="14100"/>
          <ac:picMkLst>
            <pc:docMk/>
            <pc:sldMk cId="734305784" sldId="259"/>
            <ac:picMk id="5" creationId="{CA8404E8-CED7-EB25-6BFC-913A783CC33A}"/>
          </ac:picMkLst>
        </pc:picChg>
      </pc:sldChg>
      <pc:sldChg chg="new del">
        <pc:chgData name="Janet Coates" userId="ea7fc184-bcb7-4e42-ab6a-4b572a518a51" providerId="ADAL" clId="{DA5376E7-651B-43B7-BFD1-97828E9880D3}" dt="2024-01-03T17:46:03.942" v="154" actId="680"/>
        <pc:sldMkLst>
          <pc:docMk/>
          <pc:sldMk cId="517509594" sldId="260"/>
        </pc:sldMkLst>
      </pc:sldChg>
      <pc:sldChg chg="addSp modSp new mod setBg">
        <pc:chgData name="Janet Coates" userId="ea7fc184-bcb7-4e42-ab6a-4b572a518a51" providerId="ADAL" clId="{DA5376E7-651B-43B7-BFD1-97828E9880D3}" dt="2024-01-04T16:18:05.618" v="651"/>
        <pc:sldMkLst>
          <pc:docMk/>
          <pc:sldMk cId="3513330489" sldId="260"/>
        </pc:sldMkLst>
        <pc:spChg chg="mod">
          <ac:chgData name="Janet Coates" userId="ea7fc184-bcb7-4e42-ab6a-4b572a518a51" providerId="ADAL" clId="{DA5376E7-651B-43B7-BFD1-97828E9880D3}" dt="2024-01-03T17:53:13.521" v="301" actId="255"/>
          <ac:spMkLst>
            <pc:docMk/>
            <pc:sldMk cId="3513330489" sldId="260"/>
            <ac:spMk id="2" creationId="{7BDCB97A-3679-A227-A8B0-756BF76D130A}"/>
          </ac:spMkLst>
        </pc:spChg>
        <pc:spChg chg="mod">
          <ac:chgData name="Janet Coates" userId="ea7fc184-bcb7-4e42-ab6a-4b572a518a51" providerId="ADAL" clId="{DA5376E7-651B-43B7-BFD1-97828E9880D3}" dt="2024-01-03T18:04:44.654" v="416" actId="255"/>
          <ac:spMkLst>
            <pc:docMk/>
            <pc:sldMk cId="3513330489" sldId="260"/>
            <ac:spMk id="3" creationId="{709EAD9B-654A-E5AC-538D-991AC83857F4}"/>
          </ac:spMkLst>
        </pc:spChg>
        <pc:picChg chg="add mod">
          <ac:chgData name="Janet Coates" userId="ea7fc184-bcb7-4e42-ab6a-4b572a518a51" providerId="ADAL" clId="{DA5376E7-651B-43B7-BFD1-97828E9880D3}" dt="2024-01-03T17:54:04.672" v="307" actId="1076"/>
          <ac:picMkLst>
            <pc:docMk/>
            <pc:sldMk cId="3513330489" sldId="260"/>
            <ac:picMk id="5" creationId="{CCDA0428-1426-CA15-C352-F671335EDD34}"/>
          </ac:picMkLst>
        </pc:picChg>
      </pc:sldChg>
      <pc:sldChg chg="addSp delSp modSp new mod setBg">
        <pc:chgData name="Janet Coates" userId="ea7fc184-bcb7-4e42-ab6a-4b572a518a51" providerId="ADAL" clId="{DA5376E7-651B-43B7-BFD1-97828E9880D3}" dt="2024-01-04T16:18:05.618" v="651"/>
        <pc:sldMkLst>
          <pc:docMk/>
          <pc:sldMk cId="3920131000" sldId="261"/>
        </pc:sldMkLst>
        <pc:spChg chg="mod">
          <ac:chgData name="Janet Coates" userId="ea7fc184-bcb7-4e42-ab6a-4b572a518a51" providerId="ADAL" clId="{DA5376E7-651B-43B7-BFD1-97828E9880D3}" dt="2024-01-03T18:00:11.028" v="361" actId="26606"/>
          <ac:spMkLst>
            <pc:docMk/>
            <pc:sldMk cId="3920131000" sldId="261"/>
            <ac:spMk id="2" creationId="{44C7522F-FB2A-D279-A2DB-AC42E250032F}"/>
          </ac:spMkLst>
        </pc:spChg>
        <pc:spChg chg="mod">
          <ac:chgData name="Janet Coates" userId="ea7fc184-bcb7-4e42-ab6a-4b572a518a51" providerId="ADAL" clId="{DA5376E7-651B-43B7-BFD1-97828E9880D3}" dt="2024-01-03T18:04:59.831" v="419" actId="27636"/>
          <ac:spMkLst>
            <pc:docMk/>
            <pc:sldMk cId="3920131000" sldId="261"/>
            <ac:spMk id="3" creationId="{EF6C7154-3105-A2C1-B891-AED7A4F116F4}"/>
          </ac:spMkLst>
        </pc:spChg>
        <pc:spChg chg="add del">
          <ac:chgData name="Janet Coates" userId="ea7fc184-bcb7-4e42-ab6a-4b572a518a51" providerId="ADAL" clId="{DA5376E7-651B-43B7-BFD1-97828E9880D3}" dt="2024-01-03T18:00:11.028" v="361" actId="26606"/>
          <ac:spMkLst>
            <pc:docMk/>
            <pc:sldMk cId="3920131000" sldId="261"/>
            <ac:spMk id="12" creationId="{7FF47CB7-972F-479F-A36D-9E72D26EC8DA}"/>
          </ac:spMkLst>
        </pc:spChg>
        <pc:spChg chg="add del">
          <ac:chgData name="Janet Coates" userId="ea7fc184-bcb7-4e42-ab6a-4b572a518a51" providerId="ADAL" clId="{DA5376E7-651B-43B7-BFD1-97828E9880D3}" dt="2024-01-03T18:00:11.028" v="361" actId="26606"/>
          <ac:spMkLst>
            <pc:docMk/>
            <pc:sldMk cId="3920131000" sldId="261"/>
            <ac:spMk id="14" creationId="{0D153B68-5844-490D-8E67-F616D6D721CA}"/>
          </ac:spMkLst>
        </pc:spChg>
        <pc:spChg chg="add del">
          <ac:chgData name="Janet Coates" userId="ea7fc184-bcb7-4e42-ab6a-4b572a518a51" providerId="ADAL" clId="{DA5376E7-651B-43B7-BFD1-97828E9880D3}" dt="2024-01-03T18:00:11.028" v="361" actId="26606"/>
          <ac:spMkLst>
            <pc:docMk/>
            <pc:sldMk cId="3920131000" sldId="261"/>
            <ac:spMk id="16" creationId="{9A0D773F-7A7D-4DBB-9DEA-86BB8B8F4BC8}"/>
          </ac:spMkLst>
        </pc:spChg>
        <pc:picChg chg="add del mod">
          <ac:chgData name="Janet Coates" userId="ea7fc184-bcb7-4e42-ab6a-4b572a518a51" providerId="ADAL" clId="{DA5376E7-651B-43B7-BFD1-97828E9880D3}" dt="2024-01-03T17:58:29.319" v="347" actId="21"/>
          <ac:picMkLst>
            <pc:docMk/>
            <pc:sldMk cId="3920131000" sldId="261"/>
            <ac:picMk id="5" creationId="{FD5B06AF-3397-8473-1CC5-C4F267CFD1C8}"/>
          </ac:picMkLst>
        </pc:picChg>
        <pc:picChg chg="add mod">
          <ac:chgData name="Janet Coates" userId="ea7fc184-bcb7-4e42-ab6a-4b572a518a51" providerId="ADAL" clId="{DA5376E7-651B-43B7-BFD1-97828E9880D3}" dt="2024-01-03T18:05:38.765" v="423" actId="1076"/>
          <ac:picMkLst>
            <pc:docMk/>
            <pc:sldMk cId="3920131000" sldId="261"/>
            <ac:picMk id="7" creationId="{9801474B-9EF7-2045-BF69-8D9A7CB4384A}"/>
          </ac:picMkLst>
        </pc:picChg>
      </pc:sldChg>
      <pc:sldChg chg="addSp modSp new mod setBg">
        <pc:chgData name="Janet Coates" userId="ea7fc184-bcb7-4e42-ab6a-4b572a518a51" providerId="ADAL" clId="{DA5376E7-651B-43B7-BFD1-97828E9880D3}" dt="2024-01-04T16:18:05.618" v="651"/>
        <pc:sldMkLst>
          <pc:docMk/>
          <pc:sldMk cId="3971916307" sldId="262"/>
        </pc:sldMkLst>
        <pc:spChg chg="mod">
          <ac:chgData name="Janet Coates" userId="ea7fc184-bcb7-4e42-ab6a-4b572a518a51" providerId="ADAL" clId="{DA5376E7-651B-43B7-BFD1-97828E9880D3}" dt="2024-01-03T18:03:50.628" v="408" actId="207"/>
          <ac:spMkLst>
            <pc:docMk/>
            <pc:sldMk cId="3971916307" sldId="262"/>
            <ac:spMk id="2" creationId="{EFBDA0BB-42DD-8776-7099-F5D35D185A59}"/>
          </ac:spMkLst>
        </pc:spChg>
        <pc:spChg chg="mod">
          <ac:chgData name="Janet Coates" userId="ea7fc184-bcb7-4e42-ab6a-4b572a518a51" providerId="ADAL" clId="{DA5376E7-651B-43B7-BFD1-97828E9880D3}" dt="2024-01-03T18:03:33.350" v="406" actId="27636"/>
          <ac:spMkLst>
            <pc:docMk/>
            <pc:sldMk cId="3971916307" sldId="262"/>
            <ac:spMk id="3" creationId="{EADEFB05-4532-E4C3-A43A-850D39AD18E2}"/>
          </ac:spMkLst>
        </pc:spChg>
        <pc:picChg chg="add mod">
          <ac:chgData name="Janet Coates" userId="ea7fc184-bcb7-4e42-ab6a-4b572a518a51" providerId="ADAL" clId="{DA5376E7-651B-43B7-BFD1-97828E9880D3}" dt="2024-01-03T18:07:08.682" v="433" actId="1076"/>
          <ac:picMkLst>
            <pc:docMk/>
            <pc:sldMk cId="3971916307" sldId="262"/>
            <ac:picMk id="5" creationId="{CE07F0BF-1560-2AB4-06A3-27A591D16286}"/>
          </ac:picMkLst>
        </pc:picChg>
        <pc:picChg chg="add mod">
          <ac:chgData name="Janet Coates" userId="ea7fc184-bcb7-4e42-ab6a-4b572a518a51" providerId="ADAL" clId="{DA5376E7-651B-43B7-BFD1-97828E9880D3}" dt="2024-01-03T18:06:56.889" v="429" actId="1076"/>
          <ac:picMkLst>
            <pc:docMk/>
            <pc:sldMk cId="3971916307" sldId="262"/>
            <ac:picMk id="7" creationId="{D7F39B50-17D5-9073-A83B-A96D72B84987}"/>
          </ac:picMkLst>
        </pc:picChg>
      </pc:sldChg>
      <pc:sldChg chg="addSp delSp modSp new mod setBg">
        <pc:chgData name="Janet Coates" userId="ea7fc184-bcb7-4e42-ab6a-4b572a518a51" providerId="ADAL" clId="{DA5376E7-651B-43B7-BFD1-97828E9880D3}" dt="2024-01-04T16:18:05.618" v="651"/>
        <pc:sldMkLst>
          <pc:docMk/>
          <pc:sldMk cId="970046351" sldId="263"/>
        </pc:sldMkLst>
        <pc:spChg chg="mod">
          <ac:chgData name="Janet Coates" userId="ea7fc184-bcb7-4e42-ab6a-4b572a518a51" providerId="ADAL" clId="{DA5376E7-651B-43B7-BFD1-97828E9880D3}" dt="2024-01-03T18:17:42.389" v="503" actId="20577"/>
          <ac:spMkLst>
            <pc:docMk/>
            <pc:sldMk cId="970046351" sldId="263"/>
            <ac:spMk id="2" creationId="{5FF3139B-5C10-D323-C715-F8C89A0A63E7}"/>
          </ac:spMkLst>
        </pc:spChg>
        <pc:spChg chg="mod">
          <ac:chgData name="Janet Coates" userId="ea7fc184-bcb7-4e42-ab6a-4b572a518a51" providerId="ADAL" clId="{DA5376E7-651B-43B7-BFD1-97828E9880D3}" dt="2024-01-03T18:19:12.772" v="506" actId="948"/>
          <ac:spMkLst>
            <pc:docMk/>
            <pc:sldMk cId="970046351" sldId="263"/>
            <ac:spMk id="3" creationId="{02690200-F360-B579-7ABE-8D45EEEE8EB7}"/>
          </ac:spMkLst>
        </pc:spChg>
        <pc:picChg chg="add mod">
          <ac:chgData name="Janet Coates" userId="ea7fc184-bcb7-4e42-ab6a-4b572a518a51" providerId="ADAL" clId="{DA5376E7-651B-43B7-BFD1-97828E9880D3}" dt="2024-01-03T18:17:45.142" v="504" actId="1076"/>
          <ac:picMkLst>
            <pc:docMk/>
            <pc:sldMk cId="970046351" sldId="263"/>
            <ac:picMk id="5" creationId="{A5B599E2-0EE0-7DA9-084A-63D73FBF9111}"/>
          </ac:picMkLst>
        </pc:picChg>
        <pc:picChg chg="add del mod">
          <ac:chgData name="Janet Coates" userId="ea7fc184-bcb7-4e42-ab6a-4b572a518a51" providerId="ADAL" clId="{DA5376E7-651B-43B7-BFD1-97828E9880D3}" dt="2024-01-03T18:17:31.380" v="501" actId="21"/>
          <ac:picMkLst>
            <pc:docMk/>
            <pc:sldMk cId="970046351" sldId="263"/>
            <ac:picMk id="7" creationId="{E9F8EE61-07D3-7E7A-3BCB-6630DCAEDAF3}"/>
          </ac:picMkLst>
        </pc:picChg>
      </pc:sldChg>
      <pc:sldChg chg="addSp delSp modSp new mod setBg">
        <pc:chgData name="Janet Coates" userId="ea7fc184-bcb7-4e42-ab6a-4b572a518a51" providerId="ADAL" clId="{DA5376E7-651B-43B7-BFD1-97828E9880D3}" dt="2024-01-04T16:18:05.618" v="651"/>
        <pc:sldMkLst>
          <pc:docMk/>
          <pc:sldMk cId="777769490" sldId="264"/>
        </pc:sldMkLst>
        <pc:spChg chg="mod">
          <ac:chgData name="Janet Coates" userId="ea7fc184-bcb7-4e42-ab6a-4b572a518a51" providerId="ADAL" clId="{DA5376E7-651B-43B7-BFD1-97828E9880D3}" dt="2024-01-04T16:07:25.994" v="523" actId="122"/>
          <ac:spMkLst>
            <pc:docMk/>
            <pc:sldMk cId="777769490" sldId="264"/>
            <ac:spMk id="2" creationId="{AC53ACC3-04C6-A9B0-6C78-9F2E0E86E0ED}"/>
          </ac:spMkLst>
        </pc:spChg>
        <pc:spChg chg="mod">
          <ac:chgData name="Janet Coates" userId="ea7fc184-bcb7-4e42-ab6a-4b572a518a51" providerId="ADAL" clId="{DA5376E7-651B-43B7-BFD1-97828E9880D3}" dt="2024-01-04T16:16:45.722" v="639" actId="948"/>
          <ac:spMkLst>
            <pc:docMk/>
            <pc:sldMk cId="777769490" sldId="264"/>
            <ac:spMk id="3" creationId="{586056A3-CE42-1F39-B99F-36AB5A20487E}"/>
          </ac:spMkLst>
        </pc:spChg>
        <pc:picChg chg="add del mod">
          <ac:chgData name="Janet Coates" userId="ea7fc184-bcb7-4e42-ab6a-4b572a518a51" providerId="ADAL" clId="{DA5376E7-651B-43B7-BFD1-97828E9880D3}" dt="2024-01-04T16:14:18.528" v="609" actId="931"/>
          <ac:picMkLst>
            <pc:docMk/>
            <pc:sldMk cId="777769490" sldId="264"/>
            <ac:picMk id="5" creationId="{4A4F1AE5-5696-FCF5-0F5A-55C47D67CF5D}"/>
          </ac:picMkLst>
        </pc:picChg>
        <pc:picChg chg="add del mod">
          <ac:chgData name="Janet Coates" userId="ea7fc184-bcb7-4e42-ab6a-4b572a518a51" providerId="ADAL" clId="{DA5376E7-651B-43B7-BFD1-97828E9880D3}" dt="2024-01-04T16:14:18.528" v="609" actId="931"/>
          <ac:picMkLst>
            <pc:docMk/>
            <pc:sldMk cId="777769490" sldId="264"/>
            <ac:picMk id="7" creationId="{5188ABD8-62F7-A8E8-8591-E8FDD554A4ED}"/>
          </ac:picMkLst>
        </pc:picChg>
        <pc:picChg chg="add mod">
          <ac:chgData name="Janet Coates" userId="ea7fc184-bcb7-4e42-ab6a-4b572a518a51" providerId="ADAL" clId="{DA5376E7-651B-43B7-BFD1-97828E9880D3}" dt="2024-01-04T16:17:17.264" v="644" actId="14100"/>
          <ac:picMkLst>
            <pc:docMk/>
            <pc:sldMk cId="777769490" sldId="264"/>
            <ac:picMk id="9" creationId="{08FD5DD0-0A01-5123-2354-37112ED6BC80}"/>
          </ac:picMkLst>
        </pc:picChg>
        <pc:picChg chg="add del mod">
          <ac:chgData name="Janet Coates" userId="ea7fc184-bcb7-4e42-ab6a-4b572a518a51" providerId="ADAL" clId="{DA5376E7-651B-43B7-BFD1-97828E9880D3}" dt="2024-01-04T16:17:52.615" v="648" actId="21"/>
          <ac:picMkLst>
            <pc:docMk/>
            <pc:sldMk cId="777769490" sldId="264"/>
            <ac:picMk id="11" creationId="{B9358ECC-711D-9E6F-C139-84569181FDFA}"/>
          </ac:picMkLst>
        </pc:picChg>
      </pc:sldChg>
      <pc:sldChg chg="addSp modSp new mod setBg">
        <pc:chgData name="Janet Coates" userId="ea7fc184-bcb7-4e42-ab6a-4b572a518a51" providerId="ADAL" clId="{DA5376E7-651B-43B7-BFD1-97828E9880D3}" dt="2024-01-04T16:26:50.915" v="724" actId="14100"/>
        <pc:sldMkLst>
          <pc:docMk/>
          <pc:sldMk cId="969389463" sldId="265"/>
        </pc:sldMkLst>
        <pc:spChg chg="mod">
          <ac:chgData name="Janet Coates" userId="ea7fc184-bcb7-4e42-ab6a-4b572a518a51" providerId="ADAL" clId="{DA5376E7-651B-43B7-BFD1-97828E9880D3}" dt="2024-01-04T16:19:08.264" v="663" actId="122"/>
          <ac:spMkLst>
            <pc:docMk/>
            <pc:sldMk cId="969389463" sldId="265"/>
            <ac:spMk id="2" creationId="{EACFFB2F-04C6-484C-9260-5941936503B1}"/>
          </ac:spMkLst>
        </pc:spChg>
        <pc:spChg chg="mod">
          <ac:chgData name="Janet Coates" userId="ea7fc184-bcb7-4e42-ab6a-4b572a518a51" providerId="ADAL" clId="{DA5376E7-651B-43B7-BFD1-97828E9880D3}" dt="2024-01-04T16:25:07.709" v="716" actId="255"/>
          <ac:spMkLst>
            <pc:docMk/>
            <pc:sldMk cId="969389463" sldId="265"/>
            <ac:spMk id="3" creationId="{82A52B28-1196-5BF2-78C4-58F37A17F5C3}"/>
          </ac:spMkLst>
        </pc:spChg>
        <pc:picChg chg="add mod">
          <ac:chgData name="Janet Coates" userId="ea7fc184-bcb7-4e42-ab6a-4b572a518a51" providerId="ADAL" clId="{DA5376E7-651B-43B7-BFD1-97828E9880D3}" dt="2024-01-04T16:26:06.771" v="719" actId="14100"/>
          <ac:picMkLst>
            <pc:docMk/>
            <pc:sldMk cId="969389463" sldId="265"/>
            <ac:picMk id="5" creationId="{5ED722C3-174B-F027-C152-31C1530C3195}"/>
          </ac:picMkLst>
        </pc:picChg>
        <pc:picChg chg="add mod">
          <ac:chgData name="Janet Coates" userId="ea7fc184-bcb7-4e42-ab6a-4b572a518a51" providerId="ADAL" clId="{DA5376E7-651B-43B7-BFD1-97828E9880D3}" dt="2024-01-04T16:26:50.915" v="724" actId="14100"/>
          <ac:picMkLst>
            <pc:docMk/>
            <pc:sldMk cId="969389463" sldId="265"/>
            <ac:picMk id="7" creationId="{6D6D3A99-5CDF-5D0A-29F7-E7ED002AB518}"/>
          </ac:picMkLst>
        </pc:picChg>
      </pc:sldChg>
      <pc:sldChg chg="addSp delSp modSp new mod">
        <pc:chgData name="Janet Coates" userId="ea7fc184-bcb7-4e42-ab6a-4b572a518a51" providerId="ADAL" clId="{DA5376E7-651B-43B7-BFD1-97828E9880D3}" dt="2024-01-04T18:58:31.746" v="915" actId="113"/>
        <pc:sldMkLst>
          <pc:docMk/>
          <pc:sldMk cId="354185075" sldId="266"/>
        </pc:sldMkLst>
        <pc:spChg chg="mod">
          <ac:chgData name="Janet Coates" userId="ea7fc184-bcb7-4e42-ab6a-4b572a518a51" providerId="ADAL" clId="{DA5376E7-651B-43B7-BFD1-97828E9880D3}" dt="2024-01-04T18:58:31.746" v="915" actId="113"/>
          <ac:spMkLst>
            <pc:docMk/>
            <pc:sldMk cId="354185075" sldId="266"/>
            <ac:spMk id="2" creationId="{FDF44F25-EE6E-C9B2-CEF8-143938436897}"/>
          </ac:spMkLst>
        </pc:spChg>
        <pc:spChg chg="mod">
          <ac:chgData name="Janet Coates" userId="ea7fc184-bcb7-4e42-ab6a-4b572a518a51" providerId="ADAL" clId="{DA5376E7-651B-43B7-BFD1-97828E9880D3}" dt="2024-01-04T16:33:35.089" v="815" actId="20577"/>
          <ac:spMkLst>
            <pc:docMk/>
            <pc:sldMk cId="354185075" sldId="266"/>
            <ac:spMk id="3" creationId="{993D1ED0-D697-0380-2281-1BDB3EBAB522}"/>
          </ac:spMkLst>
        </pc:spChg>
        <pc:picChg chg="add del mod">
          <ac:chgData name="Janet Coates" userId="ea7fc184-bcb7-4e42-ab6a-4b572a518a51" providerId="ADAL" clId="{DA5376E7-651B-43B7-BFD1-97828E9880D3}" dt="2024-01-04T16:43:27.033" v="817" actId="931"/>
          <ac:picMkLst>
            <pc:docMk/>
            <pc:sldMk cId="354185075" sldId="266"/>
            <ac:picMk id="5" creationId="{DF2DE427-A079-B47E-B6D4-5721E45FD2BE}"/>
          </ac:picMkLst>
        </pc:picChg>
        <pc:picChg chg="add mod">
          <ac:chgData name="Janet Coates" userId="ea7fc184-bcb7-4e42-ab6a-4b572a518a51" providerId="ADAL" clId="{DA5376E7-651B-43B7-BFD1-97828E9880D3}" dt="2024-01-04T16:44:23.815" v="824" actId="1076"/>
          <ac:picMkLst>
            <pc:docMk/>
            <pc:sldMk cId="354185075" sldId="266"/>
            <ac:picMk id="7" creationId="{2BD23AC4-849F-0961-AEC8-D203BA2E1B92}"/>
          </ac:picMkLst>
        </pc:picChg>
      </pc:sldChg>
      <pc:sldChg chg="addSp modSp new mod">
        <pc:chgData name="Janet Coates" userId="ea7fc184-bcb7-4e42-ab6a-4b572a518a51" providerId="ADAL" clId="{DA5376E7-651B-43B7-BFD1-97828E9880D3}" dt="2024-01-04T18:58:38.741" v="917" actId="113"/>
        <pc:sldMkLst>
          <pc:docMk/>
          <pc:sldMk cId="2575793233" sldId="267"/>
        </pc:sldMkLst>
        <pc:spChg chg="mod">
          <ac:chgData name="Janet Coates" userId="ea7fc184-bcb7-4e42-ab6a-4b572a518a51" providerId="ADAL" clId="{DA5376E7-651B-43B7-BFD1-97828E9880D3}" dt="2024-01-04T18:58:38.741" v="917" actId="113"/>
          <ac:spMkLst>
            <pc:docMk/>
            <pc:sldMk cId="2575793233" sldId="267"/>
            <ac:spMk id="2" creationId="{7EFC2760-B1EE-22E2-F901-E462DEF8E5BE}"/>
          </ac:spMkLst>
        </pc:spChg>
        <pc:spChg chg="mod">
          <ac:chgData name="Janet Coates" userId="ea7fc184-bcb7-4e42-ab6a-4b572a518a51" providerId="ADAL" clId="{DA5376E7-651B-43B7-BFD1-97828E9880D3}" dt="2024-01-04T18:54:46.812" v="893" actId="14100"/>
          <ac:spMkLst>
            <pc:docMk/>
            <pc:sldMk cId="2575793233" sldId="267"/>
            <ac:spMk id="3" creationId="{B99D6E6B-367D-4E54-C2DE-FD69DECB9E36}"/>
          </ac:spMkLst>
        </pc:spChg>
        <pc:picChg chg="add mod">
          <ac:chgData name="Janet Coates" userId="ea7fc184-bcb7-4e42-ab6a-4b572a518a51" providerId="ADAL" clId="{DA5376E7-651B-43B7-BFD1-97828E9880D3}" dt="2024-01-04T18:55:35.164" v="899" actId="1076"/>
          <ac:picMkLst>
            <pc:docMk/>
            <pc:sldMk cId="2575793233" sldId="267"/>
            <ac:picMk id="5" creationId="{DA2A1BA9-44DB-A9D1-3AA9-962E6B3B310C}"/>
          </ac:picMkLst>
        </pc:picChg>
        <pc:picChg chg="add mod">
          <ac:chgData name="Janet Coates" userId="ea7fc184-bcb7-4e42-ab6a-4b572a518a51" providerId="ADAL" clId="{DA5376E7-651B-43B7-BFD1-97828E9880D3}" dt="2024-01-04T18:57:24.089" v="904" actId="688"/>
          <ac:picMkLst>
            <pc:docMk/>
            <pc:sldMk cId="2575793233" sldId="267"/>
            <ac:picMk id="7" creationId="{A0B2E04A-9395-C935-10CB-52092639ABFB}"/>
          </ac:picMkLst>
        </pc:picChg>
      </pc:sldChg>
      <pc:sldChg chg="addSp modSp new mod">
        <pc:chgData name="Janet Coates" userId="ea7fc184-bcb7-4e42-ab6a-4b572a518a51" providerId="ADAL" clId="{DA5376E7-651B-43B7-BFD1-97828E9880D3}" dt="2024-01-04T19:03:12.139" v="977" actId="688"/>
        <pc:sldMkLst>
          <pc:docMk/>
          <pc:sldMk cId="1345201626" sldId="268"/>
        </pc:sldMkLst>
        <pc:spChg chg="mod">
          <ac:chgData name="Janet Coates" userId="ea7fc184-bcb7-4e42-ab6a-4b572a518a51" providerId="ADAL" clId="{DA5376E7-651B-43B7-BFD1-97828E9880D3}" dt="2024-01-04T18:59:08.805" v="919" actId="255"/>
          <ac:spMkLst>
            <pc:docMk/>
            <pc:sldMk cId="1345201626" sldId="268"/>
            <ac:spMk id="2" creationId="{1DC27F7C-B661-C541-BD7D-C88265C56C53}"/>
          </ac:spMkLst>
        </pc:spChg>
        <pc:spChg chg="mod">
          <ac:chgData name="Janet Coates" userId="ea7fc184-bcb7-4e42-ab6a-4b572a518a51" providerId="ADAL" clId="{DA5376E7-651B-43B7-BFD1-97828E9880D3}" dt="2024-01-04T19:01:50.793" v="968" actId="27636"/>
          <ac:spMkLst>
            <pc:docMk/>
            <pc:sldMk cId="1345201626" sldId="268"/>
            <ac:spMk id="3" creationId="{179E04AB-A24F-4B05-F4C3-20589E9D21AE}"/>
          </ac:spMkLst>
        </pc:spChg>
        <pc:picChg chg="add mod">
          <ac:chgData name="Janet Coates" userId="ea7fc184-bcb7-4e42-ab6a-4b572a518a51" providerId="ADAL" clId="{DA5376E7-651B-43B7-BFD1-97828E9880D3}" dt="2024-01-04T19:02:32.003" v="972" actId="688"/>
          <ac:picMkLst>
            <pc:docMk/>
            <pc:sldMk cId="1345201626" sldId="268"/>
            <ac:picMk id="5" creationId="{675D7E08-9FCD-E374-088E-DCADF1D1CDDC}"/>
          </ac:picMkLst>
        </pc:picChg>
        <pc:picChg chg="add mod">
          <ac:chgData name="Janet Coates" userId="ea7fc184-bcb7-4e42-ab6a-4b572a518a51" providerId="ADAL" clId="{DA5376E7-651B-43B7-BFD1-97828E9880D3}" dt="2024-01-04T19:03:12.139" v="977" actId="688"/>
          <ac:picMkLst>
            <pc:docMk/>
            <pc:sldMk cId="1345201626" sldId="268"/>
            <ac:picMk id="7" creationId="{956790C5-9EEA-07D8-F095-C9BAD9A96A8E}"/>
          </ac:picMkLst>
        </pc:picChg>
      </pc:sldChg>
      <pc:sldChg chg="addSp modSp new mod">
        <pc:chgData name="Janet Coates" userId="ea7fc184-bcb7-4e42-ab6a-4b572a518a51" providerId="ADAL" clId="{DA5376E7-651B-43B7-BFD1-97828E9880D3}" dt="2024-01-04T19:12:53.199" v="1263" actId="1076"/>
        <pc:sldMkLst>
          <pc:docMk/>
          <pc:sldMk cId="2563528682" sldId="269"/>
        </pc:sldMkLst>
        <pc:spChg chg="mod">
          <ac:chgData name="Janet Coates" userId="ea7fc184-bcb7-4e42-ab6a-4b572a518a51" providerId="ADAL" clId="{DA5376E7-651B-43B7-BFD1-97828E9880D3}" dt="2024-01-04T19:05:11.969" v="993" actId="2711"/>
          <ac:spMkLst>
            <pc:docMk/>
            <pc:sldMk cId="2563528682" sldId="269"/>
            <ac:spMk id="2" creationId="{8D218A1A-CBC3-89A2-D235-A74065AD883F}"/>
          </ac:spMkLst>
        </pc:spChg>
        <pc:spChg chg="mod">
          <ac:chgData name="Janet Coates" userId="ea7fc184-bcb7-4e42-ab6a-4b572a518a51" providerId="ADAL" clId="{DA5376E7-651B-43B7-BFD1-97828E9880D3}" dt="2024-01-04T19:08:56.526" v="1253" actId="20577"/>
          <ac:spMkLst>
            <pc:docMk/>
            <pc:sldMk cId="2563528682" sldId="269"/>
            <ac:spMk id="3" creationId="{09E6FE4D-974B-B399-BDA5-2EEA6AC72BC2}"/>
          </ac:spMkLst>
        </pc:spChg>
        <pc:picChg chg="add mod">
          <ac:chgData name="Janet Coates" userId="ea7fc184-bcb7-4e42-ab6a-4b572a518a51" providerId="ADAL" clId="{DA5376E7-651B-43B7-BFD1-97828E9880D3}" dt="2024-01-04T19:11:21.846" v="1258" actId="688"/>
          <ac:picMkLst>
            <pc:docMk/>
            <pc:sldMk cId="2563528682" sldId="269"/>
            <ac:picMk id="5" creationId="{6FFDBE9D-66CE-2D78-24D2-6960741748B8}"/>
          </ac:picMkLst>
        </pc:picChg>
        <pc:picChg chg="add mod">
          <ac:chgData name="Janet Coates" userId="ea7fc184-bcb7-4e42-ab6a-4b572a518a51" providerId="ADAL" clId="{DA5376E7-651B-43B7-BFD1-97828E9880D3}" dt="2024-01-04T19:12:53.199" v="1263" actId="1076"/>
          <ac:picMkLst>
            <pc:docMk/>
            <pc:sldMk cId="2563528682" sldId="269"/>
            <ac:picMk id="7" creationId="{EA1B3112-9200-8A4D-26F5-93E865B3B422}"/>
          </ac:picMkLst>
        </pc:picChg>
      </pc:sldChg>
      <pc:sldChg chg="addSp modSp new mod">
        <pc:chgData name="Janet Coates" userId="ea7fc184-bcb7-4e42-ab6a-4b572a518a51" providerId="ADAL" clId="{DA5376E7-651B-43B7-BFD1-97828E9880D3}" dt="2024-01-04T19:57:06.581" v="1896" actId="255"/>
        <pc:sldMkLst>
          <pc:docMk/>
          <pc:sldMk cId="132849218" sldId="270"/>
        </pc:sldMkLst>
        <pc:spChg chg="mod">
          <ac:chgData name="Janet Coates" userId="ea7fc184-bcb7-4e42-ab6a-4b572a518a51" providerId="ADAL" clId="{DA5376E7-651B-43B7-BFD1-97828E9880D3}" dt="2024-01-04T19:31:36.049" v="1651" actId="20577"/>
          <ac:spMkLst>
            <pc:docMk/>
            <pc:sldMk cId="132849218" sldId="270"/>
            <ac:spMk id="2" creationId="{2AEA59DF-2E4D-505F-3DBC-4E1503717D6D}"/>
          </ac:spMkLst>
        </pc:spChg>
        <pc:spChg chg="mod">
          <ac:chgData name="Janet Coates" userId="ea7fc184-bcb7-4e42-ab6a-4b572a518a51" providerId="ADAL" clId="{DA5376E7-651B-43B7-BFD1-97828E9880D3}" dt="2024-01-04T19:57:06.581" v="1896" actId="255"/>
          <ac:spMkLst>
            <pc:docMk/>
            <pc:sldMk cId="132849218" sldId="270"/>
            <ac:spMk id="3" creationId="{4BA37A30-B781-02EA-067A-AF86ED805EC3}"/>
          </ac:spMkLst>
        </pc:spChg>
        <pc:picChg chg="add mod">
          <ac:chgData name="Janet Coates" userId="ea7fc184-bcb7-4e42-ab6a-4b572a518a51" providerId="ADAL" clId="{DA5376E7-651B-43B7-BFD1-97828E9880D3}" dt="2024-01-04T19:56:36.854" v="1895" actId="688"/>
          <ac:picMkLst>
            <pc:docMk/>
            <pc:sldMk cId="132849218" sldId="270"/>
            <ac:picMk id="5" creationId="{5F7911BC-B277-42F6-15D4-E2D54918FCAC}"/>
          </ac:picMkLst>
        </pc:picChg>
        <pc:picChg chg="add mod">
          <ac:chgData name="Janet Coates" userId="ea7fc184-bcb7-4e42-ab6a-4b572a518a51" providerId="ADAL" clId="{DA5376E7-651B-43B7-BFD1-97828E9880D3}" dt="2024-01-04T19:56:06.757" v="1892" actId="688"/>
          <ac:picMkLst>
            <pc:docMk/>
            <pc:sldMk cId="132849218" sldId="270"/>
            <ac:picMk id="7" creationId="{3806FE27-69FB-228D-D492-587E34E3EA31}"/>
          </ac:picMkLst>
        </pc:picChg>
        <pc:picChg chg="add mod">
          <ac:chgData name="Janet Coates" userId="ea7fc184-bcb7-4e42-ab6a-4b572a518a51" providerId="ADAL" clId="{DA5376E7-651B-43B7-BFD1-97828E9880D3}" dt="2024-01-04T19:53:11.091" v="1873" actId="14100"/>
          <ac:picMkLst>
            <pc:docMk/>
            <pc:sldMk cId="132849218" sldId="270"/>
            <ac:picMk id="9" creationId="{A4DADB8E-93AC-A713-F017-F96617C905C1}"/>
          </ac:picMkLst>
        </pc:picChg>
        <pc:picChg chg="add mod">
          <ac:chgData name="Janet Coates" userId="ea7fc184-bcb7-4e42-ab6a-4b572a518a51" providerId="ADAL" clId="{DA5376E7-651B-43B7-BFD1-97828E9880D3}" dt="2024-01-04T19:54:50.541" v="1883" actId="688"/>
          <ac:picMkLst>
            <pc:docMk/>
            <pc:sldMk cId="132849218" sldId="270"/>
            <ac:picMk id="11" creationId="{C8AB48B1-C4A2-F4EE-C6AB-843ECD10E079}"/>
          </ac:picMkLst>
        </pc:picChg>
        <pc:picChg chg="add mod">
          <ac:chgData name="Janet Coates" userId="ea7fc184-bcb7-4e42-ab6a-4b572a518a51" providerId="ADAL" clId="{DA5376E7-651B-43B7-BFD1-97828E9880D3}" dt="2024-01-04T19:55:36.988" v="1890" actId="1076"/>
          <ac:picMkLst>
            <pc:docMk/>
            <pc:sldMk cId="132849218" sldId="270"/>
            <ac:picMk id="13" creationId="{4065F8FB-FE09-83B2-EF27-214DFD52A04B}"/>
          </ac:picMkLst>
        </pc:picChg>
        <pc:picChg chg="add mod">
          <ac:chgData name="Janet Coates" userId="ea7fc184-bcb7-4e42-ab6a-4b572a518a51" providerId="ADAL" clId="{DA5376E7-651B-43B7-BFD1-97828E9880D3}" dt="2024-01-04T19:56:13.809" v="1894" actId="688"/>
          <ac:picMkLst>
            <pc:docMk/>
            <pc:sldMk cId="132849218" sldId="270"/>
            <ac:picMk id="14" creationId="{AFDF169A-7074-5210-1277-375B11A37859}"/>
          </ac:picMkLst>
        </pc:picChg>
      </pc:sldChg>
      <pc:sldMasterChg chg="setBg modSldLayout">
        <pc:chgData name="Janet Coates" userId="ea7fc184-bcb7-4e42-ab6a-4b572a518a51" providerId="ADAL" clId="{DA5376E7-651B-43B7-BFD1-97828E9880D3}" dt="2024-01-04T16:18:05.618" v="651"/>
        <pc:sldMasterMkLst>
          <pc:docMk/>
          <pc:sldMasterMk cId="2301184512" sldId="2147483648"/>
        </pc:sldMasterMkLst>
        <pc:sldLayoutChg chg="setBg">
          <pc:chgData name="Janet Coates" userId="ea7fc184-bcb7-4e42-ab6a-4b572a518a51" providerId="ADAL" clId="{DA5376E7-651B-43B7-BFD1-97828E9880D3}" dt="2024-01-04T16:18:05.618" v="651"/>
          <pc:sldLayoutMkLst>
            <pc:docMk/>
            <pc:sldMasterMk cId="2301184512" sldId="2147483648"/>
            <pc:sldLayoutMk cId="2062257377" sldId="2147483649"/>
          </pc:sldLayoutMkLst>
        </pc:sldLayoutChg>
        <pc:sldLayoutChg chg="setBg">
          <pc:chgData name="Janet Coates" userId="ea7fc184-bcb7-4e42-ab6a-4b572a518a51" providerId="ADAL" clId="{DA5376E7-651B-43B7-BFD1-97828E9880D3}" dt="2024-01-04T16:18:05.618" v="651"/>
          <pc:sldLayoutMkLst>
            <pc:docMk/>
            <pc:sldMasterMk cId="2301184512" sldId="2147483648"/>
            <pc:sldLayoutMk cId="2887427710" sldId="2147483650"/>
          </pc:sldLayoutMkLst>
        </pc:sldLayoutChg>
        <pc:sldLayoutChg chg="setBg">
          <pc:chgData name="Janet Coates" userId="ea7fc184-bcb7-4e42-ab6a-4b572a518a51" providerId="ADAL" clId="{DA5376E7-651B-43B7-BFD1-97828E9880D3}" dt="2024-01-04T16:18:05.618" v="651"/>
          <pc:sldLayoutMkLst>
            <pc:docMk/>
            <pc:sldMasterMk cId="2301184512" sldId="2147483648"/>
            <pc:sldLayoutMk cId="1353803820" sldId="2147483651"/>
          </pc:sldLayoutMkLst>
        </pc:sldLayoutChg>
        <pc:sldLayoutChg chg="setBg">
          <pc:chgData name="Janet Coates" userId="ea7fc184-bcb7-4e42-ab6a-4b572a518a51" providerId="ADAL" clId="{DA5376E7-651B-43B7-BFD1-97828E9880D3}" dt="2024-01-04T16:18:05.618" v="651"/>
          <pc:sldLayoutMkLst>
            <pc:docMk/>
            <pc:sldMasterMk cId="2301184512" sldId="2147483648"/>
            <pc:sldLayoutMk cId="3443627806" sldId="2147483652"/>
          </pc:sldLayoutMkLst>
        </pc:sldLayoutChg>
        <pc:sldLayoutChg chg="setBg">
          <pc:chgData name="Janet Coates" userId="ea7fc184-bcb7-4e42-ab6a-4b572a518a51" providerId="ADAL" clId="{DA5376E7-651B-43B7-BFD1-97828E9880D3}" dt="2024-01-04T16:18:05.618" v="651"/>
          <pc:sldLayoutMkLst>
            <pc:docMk/>
            <pc:sldMasterMk cId="2301184512" sldId="2147483648"/>
            <pc:sldLayoutMk cId="3343172542" sldId="2147483653"/>
          </pc:sldLayoutMkLst>
        </pc:sldLayoutChg>
        <pc:sldLayoutChg chg="setBg">
          <pc:chgData name="Janet Coates" userId="ea7fc184-bcb7-4e42-ab6a-4b572a518a51" providerId="ADAL" clId="{DA5376E7-651B-43B7-BFD1-97828E9880D3}" dt="2024-01-04T16:18:05.618" v="651"/>
          <pc:sldLayoutMkLst>
            <pc:docMk/>
            <pc:sldMasterMk cId="2301184512" sldId="2147483648"/>
            <pc:sldLayoutMk cId="4151739313" sldId="2147483654"/>
          </pc:sldLayoutMkLst>
        </pc:sldLayoutChg>
        <pc:sldLayoutChg chg="setBg">
          <pc:chgData name="Janet Coates" userId="ea7fc184-bcb7-4e42-ab6a-4b572a518a51" providerId="ADAL" clId="{DA5376E7-651B-43B7-BFD1-97828E9880D3}" dt="2024-01-04T16:18:05.618" v="651"/>
          <pc:sldLayoutMkLst>
            <pc:docMk/>
            <pc:sldMasterMk cId="2301184512" sldId="2147483648"/>
            <pc:sldLayoutMk cId="2901135974" sldId="2147483655"/>
          </pc:sldLayoutMkLst>
        </pc:sldLayoutChg>
        <pc:sldLayoutChg chg="setBg">
          <pc:chgData name="Janet Coates" userId="ea7fc184-bcb7-4e42-ab6a-4b572a518a51" providerId="ADAL" clId="{DA5376E7-651B-43B7-BFD1-97828E9880D3}" dt="2024-01-04T16:18:05.618" v="651"/>
          <pc:sldLayoutMkLst>
            <pc:docMk/>
            <pc:sldMasterMk cId="2301184512" sldId="2147483648"/>
            <pc:sldLayoutMk cId="1490467342" sldId="2147483656"/>
          </pc:sldLayoutMkLst>
        </pc:sldLayoutChg>
        <pc:sldLayoutChg chg="setBg">
          <pc:chgData name="Janet Coates" userId="ea7fc184-bcb7-4e42-ab6a-4b572a518a51" providerId="ADAL" clId="{DA5376E7-651B-43B7-BFD1-97828E9880D3}" dt="2024-01-04T16:18:05.618" v="651"/>
          <pc:sldLayoutMkLst>
            <pc:docMk/>
            <pc:sldMasterMk cId="2301184512" sldId="2147483648"/>
            <pc:sldLayoutMk cId="14736467" sldId="2147483657"/>
          </pc:sldLayoutMkLst>
        </pc:sldLayoutChg>
        <pc:sldLayoutChg chg="setBg">
          <pc:chgData name="Janet Coates" userId="ea7fc184-bcb7-4e42-ab6a-4b572a518a51" providerId="ADAL" clId="{DA5376E7-651B-43B7-BFD1-97828E9880D3}" dt="2024-01-04T16:18:05.618" v="651"/>
          <pc:sldLayoutMkLst>
            <pc:docMk/>
            <pc:sldMasterMk cId="2301184512" sldId="2147483648"/>
            <pc:sldLayoutMk cId="1429469069" sldId="2147483658"/>
          </pc:sldLayoutMkLst>
        </pc:sldLayoutChg>
        <pc:sldLayoutChg chg="setBg">
          <pc:chgData name="Janet Coates" userId="ea7fc184-bcb7-4e42-ab6a-4b572a518a51" providerId="ADAL" clId="{DA5376E7-651B-43B7-BFD1-97828E9880D3}" dt="2024-01-04T16:18:05.618" v="651"/>
          <pc:sldLayoutMkLst>
            <pc:docMk/>
            <pc:sldMasterMk cId="2301184512" sldId="2147483648"/>
            <pc:sldLayoutMk cId="490333489"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85A4F-FEFB-9CE0-6A47-570A42BE2D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436F38-90AA-9613-2EF0-E19259F5BA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280BD1B-40D0-29F2-119F-D589981EAD9D}"/>
              </a:ext>
            </a:extLst>
          </p:cNvPr>
          <p:cNvSpPr>
            <a:spLocks noGrp="1"/>
          </p:cNvSpPr>
          <p:nvPr>
            <p:ph type="dt" sz="half" idx="10"/>
          </p:nvPr>
        </p:nvSpPr>
        <p:spPr/>
        <p:txBody>
          <a:bodyPr/>
          <a:lstStyle/>
          <a:p>
            <a:fld id="{D5ED65F6-9938-45B2-9035-269888DA70DC}" type="datetimeFigureOut">
              <a:rPr lang="en-US" smtClean="0"/>
              <a:t>1/3/2024</a:t>
            </a:fld>
            <a:endParaRPr lang="en-US" dirty="0"/>
          </a:p>
        </p:txBody>
      </p:sp>
      <p:sp>
        <p:nvSpPr>
          <p:cNvPr id="5" name="Footer Placeholder 4">
            <a:extLst>
              <a:ext uri="{FF2B5EF4-FFF2-40B4-BE49-F238E27FC236}">
                <a16:creationId xmlns:a16="http://schemas.microsoft.com/office/drawing/2014/main" id="{DC511510-F213-BAFA-27DD-C0A52B1B3CB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0363D19-6051-2CD9-613F-71F5D038BD0C}"/>
              </a:ext>
            </a:extLst>
          </p:cNvPr>
          <p:cNvSpPr>
            <a:spLocks noGrp="1"/>
          </p:cNvSpPr>
          <p:nvPr>
            <p:ph type="sldNum" sz="quarter" idx="12"/>
          </p:nvPr>
        </p:nvSpPr>
        <p:spPr/>
        <p:txBody>
          <a:bodyPr/>
          <a:lstStyle/>
          <a:p>
            <a:fld id="{B8F05C53-7A1B-42B3-B113-68015A3622A4}" type="slidenum">
              <a:rPr lang="en-US" smtClean="0"/>
              <a:t>‹#›</a:t>
            </a:fld>
            <a:endParaRPr lang="en-US" dirty="0"/>
          </a:p>
        </p:txBody>
      </p:sp>
    </p:spTree>
    <p:extLst>
      <p:ext uri="{BB962C8B-B14F-4D97-AF65-F5344CB8AC3E}">
        <p14:creationId xmlns:p14="http://schemas.microsoft.com/office/powerpoint/2010/main" val="2062257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DB7E2-819F-1E7D-26CD-35CC6ADC1A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9E3002-91CE-6AF8-BC99-6043C16B13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C428D7-47FF-986E-5A99-6C0F34EBD8F3}"/>
              </a:ext>
            </a:extLst>
          </p:cNvPr>
          <p:cNvSpPr>
            <a:spLocks noGrp="1"/>
          </p:cNvSpPr>
          <p:nvPr>
            <p:ph type="dt" sz="half" idx="10"/>
          </p:nvPr>
        </p:nvSpPr>
        <p:spPr/>
        <p:txBody>
          <a:bodyPr/>
          <a:lstStyle/>
          <a:p>
            <a:fld id="{D5ED65F6-9938-45B2-9035-269888DA70DC}" type="datetimeFigureOut">
              <a:rPr lang="en-US" smtClean="0"/>
              <a:t>1/3/2024</a:t>
            </a:fld>
            <a:endParaRPr lang="en-US" dirty="0"/>
          </a:p>
        </p:txBody>
      </p:sp>
      <p:sp>
        <p:nvSpPr>
          <p:cNvPr id="5" name="Footer Placeholder 4">
            <a:extLst>
              <a:ext uri="{FF2B5EF4-FFF2-40B4-BE49-F238E27FC236}">
                <a16:creationId xmlns:a16="http://schemas.microsoft.com/office/drawing/2014/main" id="{8FCB7859-BE65-900B-C6C7-9DE2EE1846E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407DCD-30BF-B2AA-6E28-BB1B750E4593}"/>
              </a:ext>
            </a:extLst>
          </p:cNvPr>
          <p:cNvSpPr>
            <a:spLocks noGrp="1"/>
          </p:cNvSpPr>
          <p:nvPr>
            <p:ph type="sldNum" sz="quarter" idx="12"/>
          </p:nvPr>
        </p:nvSpPr>
        <p:spPr/>
        <p:txBody>
          <a:bodyPr/>
          <a:lstStyle/>
          <a:p>
            <a:fld id="{B8F05C53-7A1B-42B3-B113-68015A3622A4}" type="slidenum">
              <a:rPr lang="en-US" smtClean="0"/>
              <a:t>‹#›</a:t>
            </a:fld>
            <a:endParaRPr lang="en-US" dirty="0"/>
          </a:p>
        </p:txBody>
      </p:sp>
    </p:spTree>
    <p:extLst>
      <p:ext uri="{BB962C8B-B14F-4D97-AF65-F5344CB8AC3E}">
        <p14:creationId xmlns:p14="http://schemas.microsoft.com/office/powerpoint/2010/main" val="1429469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3D4FAA-DE80-2475-940B-B1AAAC92BA4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214DBD-CC2E-9D9C-035B-CE9FDFE86F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EB6763-BD1A-F60C-879D-C046059D93FF}"/>
              </a:ext>
            </a:extLst>
          </p:cNvPr>
          <p:cNvSpPr>
            <a:spLocks noGrp="1"/>
          </p:cNvSpPr>
          <p:nvPr>
            <p:ph type="dt" sz="half" idx="10"/>
          </p:nvPr>
        </p:nvSpPr>
        <p:spPr/>
        <p:txBody>
          <a:bodyPr/>
          <a:lstStyle/>
          <a:p>
            <a:fld id="{D5ED65F6-9938-45B2-9035-269888DA70DC}" type="datetimeFigureOut">
              <a:rPr lang="en-US" smtClean="0"/>
              <a:t>1/3/2024</a:t>
            </a:fld>
            <a:endParaRPr lang="en-US" dirty="0"/>
          </a:p>
        </p:txBody>
      </p:sp>
      <p:sp>
        <p:nvSpPr>
          <p:cNvPr id="5" name="Footer Placeholder 4">
            <a:extLst>
              <a:ext uri="{FF2B5EF4-FFF2-40B4-BE49-F238E27FC236}">
                <a16:creationId xmlns:a16="http://schemas.microsoft.com/office/drawing/2014/main" id="{0B92EB65-EE96-C537-109F-C7F524D266A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D24A3F0-2107-3399-CD9C-8E95243AFEE9}"/>
              </a:ext>
            </a:extLst>
          </p:cNvPr>
          <p:cNvSpPr>
            <a:spLocks noGrp="1"/>
          </p:cNvSpPr>
          <p:nvPr>
            <p:ph type="sldNum" sz="quarter" idx="12"/>
          </p:nvPr>
        </p:nvSpPr>
        <p:spPr/>
        <p:txBody>
          <a:bodyPr/>
          <a:lstStyle/>
          <a:p>
            <a:fld id="{B8F05C53-7A1B-42B3-B113-68015A3622A4}" type="slidenum">
              <a:rPr lang="en-US" smtClean="0"/>
              <a:t>‹#›</a:t>
            </a:fld>
            <a:endParaRPr lang="en-US" dirty="0"/>
          </a:p>
        </p:txBody>
      </p:sp>
    </p:spTree>
    <p:extLst>
      <p:ext uri="{BB962C8B-B14F-4D97-AF65-F5344CB8AC3E}">
        <p14:creationId xmlns:p14="http://schemas.microsoft.com/office/powerpoint/2010/main" val="490333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84D1F-9B55-2959-F0B1-D5B84E3043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A6129C-A069-CB79-EE8D-C4FD29D6D6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CB3A3B-1EAB-31C1-969F-232C923BE9E4}"/>
              </a:ext>
            </a:extLst>
          </p:cNvPr>
          <p:cNvSpPr>
            <a:spLocks noGrp="1"/>
          </p:cNvSpPr>
          <p:nvPr>
            <p:ph type="dt" sz="half" idx="10"/>
          </p:nvPr>
        </p:nvSpPr>
        <p:spPr/>
        <p:txBody>
          <a:bodyPr/>
          <a:lstStyle/>
          <a:p>
            <a:fld id="{D5ED65F6-9938-45B2-9035-269888DA70DC}" type="datetimeFigureOut">
              <a:rPr lang="en-US" smtClean="0"/>
              <a:t>1/3/2024</a:t>
            </a:fld>
            <a:endParaRPr lang="en-US" dirty="0"/>
          </a:p>
        </p:txBody>
      </p:sp>
      <p:sp>
        <p:nvSpPr>
          <p:cNvPr id="5" name="Footer Placeholder 4">
            <a:extLst>
              <a:ext uri="{FF2B5EF4-FFF2-40B4-BE49-F238E27FC236}">
                <a16:creationId xmlns:a16="http://schemas.microsoft.com/office/drawing/2014/main" id="{AF636F32-C176-A61E-670D-9B5D369745E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2B53587-D0F2-468B-1872-5F2AB22D2A1C}"/>
              </a:ext>
            </a:extLst>
          </p:cNvPr>
          <p:cNvSpPr>
            <a:spLocks noGrp="1"/>
          </p:cNvSpPr>
          <p:nvPr>
            <p:ph type="sldNum" sz="quarter" idx="12"/>
          </p:nvPr>
        </p:nvSpPr>
        <p:spPr/>
        <p:txBody>
          <a:bodyPr/>
          <a:lstStyle/>
          <a:p>
            <a:fld id="{B8F05C53-7A1B-42B3-B113-68015A3622A4}" type="slidenum">
              <a:rPr lang="en-US" smtClean="0"/>
              <a:t>‹#›</a:t>
            </a:fld>
            <a:endParaRPr lang="en-US" dirty="0"/>
          </a:p>
        </p:txBody>
      </p:sp>
    </p:spTree>
    <p:extLst>
      <p:ext uri="{BB962C8B-B14F-4D97-AF65-F5344CB8AC3E}">
        <p14:creationId xmlns:p14="http://schemas.microsoft.com/office/powerpoint/2010/main" val="2887427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C0652-BACD-8078-CC8E-27B7B959BD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6E3E6BC-DDC7-9934-2783-0619C6D81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ED8F75-F6A1-6B18-2BF1-38A112067ECA}"/>
              </a:ext>
            </a:extLst>
          </p:cNvPr>
          <p:cNvSpPr>
            <a:spLocks noGrp="1"/>
          </p:cNvSpPr>
          <p:nvPr>
            <p:ph type="dt" sz="half" idx="10"/>
          </p:nvPr>
        </p:nvSpPr>
        <p:spPr/>
        <p:txBody>
          <a:bodyPr/>
          <a:lstStyle/>
          <a:p>
            <a:fld id="{D5ED65F6-9938-45B2-9035-269888DA70DC}" type="datetimeFigureOut">
              <a:rPr lang="en-US" smtClean="0"/>
              <a:t>1/3/2024</a:t>
            </a:fld>
            <a:endParaRPr lang="en-US" dirty="0"/>
          </a:p>
        </p:txBody>
      </p:sp>
      <p:sp>
        <p:nvSpPr>
          <p:cNvPr id="5" name="Footer Placeholder 4">
            <a:extLst>
              <a:ext uri="{FF2B5EF4-FFF2-40B4-BE49-F238E27FC236}">
                <a16:creationId xmlns:a16="http://schemas.microsoft.com/office/drawing/2014/main" id="{B32EE2EB-89A8-837E-CA7C-6BE51B5845B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928FEBE-1193-E388-1BDA-727E67B91A75}"/>
              </a:ext>
            </a:extLst>
          </p:cNvPr>
          <p:cNvSpPr>
            <a:spLocks noGrp="1"/>
          </p:cNvSpPr>
          <p:nvPr>
            <p:ph type="sldNum" sz="quarter" idx="12"/>
          </p:nvPr>
        </p:nvSpPr>
        <p:spPr/>
        <p:txBody>
          <a:bodyPr/>
          <a:lstStyle/>
          <a:p>
            <a:fld id="{B8F05C53-7A1B-42B3-B113-68015A3622A4}" type="slidenum">
              <a:rPr lang="en-US" smtClean="0"/>
              <a:t>‹#›</a:t>
            </a:fld>
            <a:endParaRPr lang="en-US" dirty="0"/>
          </a:p>
        </p:txBody>
      </p:sp>
    </p:spTree>
    <p:extLst>
      <p:ext uri="{BB962C8B-B14F-4D97-AF65-F5344CB8AC3E}">
        <p14:creationId xmlns:p14="http://schemas.microsoft.com/office/powerpoint/2010/main" val="1353803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FEA80-0B82-E7EC-80A4-0071F7902B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3A0752-5E7C-BA24-A20C-FE0FD557AB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F60724-09C0-1D80-77CB-AD11F6BB62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ACB015A-83EE-14B8-F338-2F4852713873}"/>
              </a:ext>
            </a:extLst>
          </p:cNvPr>
          <p:cNvSpPr>
            <a:spLocks noGrp="1"/>
          </p:cNvSpPr>
          <p:nvPr>
            <p:ph type="dt" sz="half" idx="10"/>
          </p:nvPr>
        </p:nvSpPr>
        <p:spPr/>
        <p:txBody>
          <a:bodyPr/>
          <a:lstStyle/>
          <a:p>
            <a:fld id="{D5ED65F6-9938-45B2-9035-269888DA70DC}" type="datetimeFigureOut">
              <a:rPr lang="en-US" smtClean="0"/>
              <a:t>1/3/2024</a:t>
            </a:fld>
            <a:endParaRPr lang="en-US" dirty="0"/>
          </a:p>
        </p:txBody>
      </p:sp>
      <p:sp>
        <p:nvSpPr>
          <p:cNvPr id="6" name="Footer Placeholder 5">
            <a:extLst>
              <a:ext uri="{FF2B5EF4-FFF2-40B4-BE49-F238E27FC236}">
                <a16:creationId xmlns:a16="http://schemas.microsoft.com/office/drawing/2014/main" id="{26D9AEC8-F3A5-29C6-4555-7FFBEC4B4DF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42BB6F5-D989-E1F6-6EF2-F19F2EF15E1F}"/>
              </a:ext>
            </a:extLst>
          </p:cNvPr>
          <p:cNvSpPr>
            <a:spLocks noGrp="1"/>
          </p:cNvSpPr>
          <p:nvPr>
            <p:ph type="sldNum" sz="quarter" idx="12"/>
          </p:nvPr>
        </p:nvSpPr>
        <p:spPr/>
        <p:txBody>
          <a:bodyPr/>
          <a:lstStyle/>
          <a:p>
            <a:fld id="{B8F05C53-7A1B-42B3-B113-68015A3622A4}" type="slidenum">
              <a:rPr lang="en-US" smtClean="0"/>
              <a:t>‹#›</a:t>
            </a:fld>
            <a:endParaRPr lang="en-US" dirty="0"/>
          </a:p>
        </p:txBody>
      </p:sp>
    </p:spTree>
    <p:extLst>
      <p:ext uri="{BB962C8B-B14F-4D97-AF65-F5344CB8AC3E}">
        <p14:creationId xmlns:p14="http://schemas.microsoft.com/office/powerpoint/2010/main" val="3443627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52220-9E03-E514-E95A-1DBDA0F02B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F4667D-452A-26FD-57B0-DDF7EB8DFE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2EE224-51F0-4994-60DB-44811924DA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85DEDA-1891-3E9A-4BE4-5B7F9592A4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B06626-6C49-D13E-8CF7-AED70DF996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AC3FD0-58DF-3E44-1097-D8FA36A8438B}"/>
              </a:ext>
            </a:extLst>
          </p:cNvPr>
          <p:cNvSpPr>
            <a:spLocks noGrp="1"/>
          </p:cNvSpPr>
          <p:nvPr>
            <p:ph type="dt" sz="half" idx="10"/>
          </p:nvPr>
        </p:nvSpPr>
        <p:spPr/>
        <p:txBody>
          <a:bodyPr/>
          <a:lstStyle/>
          <a:p>
            <a:fld id="{D5ED65F6-9938-45B2-9035-269888DA70DC}" type="datetimeFigureOut">
              <a:rPr lang="en-US" smtClean="0"/>
              <a:t>1/3/2024</a:t>
            </a:fld>
            <a:endParaRPr lang="en-US" dirty="0"/>
          </a:p>
        </p:txBody>
      </p:sp>
      <p:sp>
        <p:nvSpPr>
          <p:cNvPr id="8" name="Footer Placeholder 7">
            <a:extLst>
              <a:ext uri="{FF2B5EF4-FFF2-40B4-BE49-F238E27FC236}">
                <a16:creationId xmlns:a16="http://schemas.microsoft.com/office/drawing/2014/main" id="{E1886FBE-AE18-A65B-0AB0-70CDE003D99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6FF021C-696C-D8F4-320B-251DFD916000}"/>
              </a:ext>
            </a:extLst>
          </p:cNvPr>
          <p:cNvSpPr>
            <a:spLocks noGrp="1"/>
          </p:cNvSpPr>
          <p:nvPr>
            <p:ph type="sldNum" sz="quarter" idx="12"/>
          </p:nvPr>
        </p:nvSpPr>
        <p:spPr/>
        <p:txBody>
          <a:bodyPr/>
          <a:lstStyle/>
          <a:p>
            <a:fld id="{B8F05C53-7A1B-42B3-B113-68015A3622A4}" type="slidenum">
              <a:rPr lang="en-US" smtClean="0"/>
              <a:t>‹#›</a:t>
            </a:fld>
            <a:endParaRPr lang="en-US" dirty="0"/>
          </a:p>
        </p:txBody>
      </p:sp>
    </p:spTree>
    <p:extLst>
      <p:ext uri="{BB962C8B-B14F-4D97-AF65-F5344CB8AC3E}">
        <p14:creationId xmlns:p14="http://schemas.microsoft.com/office/powerpoint/2010/main" val="3343172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C80C3-C438-7DC5-BEAB-2F32535B606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7ED6024-C304-BE90-597E-AF6A1A59F168}"/>
              </a:ext>
            </a:extLst>
          </p:cNvPr>
          <p:cNvSpPr>
            <a:spLocks noGrp="1"/>
          </p:cNvSpPr>
          <p:nvPr>
            <p:ph type="dt" sz="half" idx="10"/>
          </p:nvPr>
        </p:nvSpPr>
        <p:spPr/>
        <p:txBody>
          <a:bodyPr/>
          <a:lstStyle/>
          <a:p>
            <a:fld id="{D5ED65F6-9938-45B2-9035-269888DA70DC}" type="datetimeFigureOut">
              <a:rPr lang="en-US" smtClean="0"/>
              <a:t>1/3/2024</a:t>
            </a:fld>
            <a:endParaRPr lang="en-US" dirty="0"/>
          </a:p>
        </p:txBody>
      </p:sp>
      <p:sp>
        <p:nvSpPr>
          <p:cNvPr id="4" name="Footer Placeholder 3">
            <a:extLst>
              <a:ext uri="{FF2B5EF4-FFF2-40B4-BE49-F238E27FC236}">
                <a16:creationId xmlns:a16="http://schemas.microsoft.com/office/drawing/2014/main" id="{7FF04F4B-A0BC-206C-892C-E71A51C5609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BD9462B-0C7C-1E9E-C7C2-82EAD42BB16B}"/>
              </a:ext>
            </a:extLst>
          </p:cNvPr>
          <p:cNvSpPr>
            <a:spLocks noGrp="1"/>
          </p:cNvSpPr>
          <p:nvPr>
            <p:ph type="sldNum" sz="quarter" idx="12"/>
          </p:nvPr>
        </p:nvSpPr>
        <p:spPr/>
        <p:txBody>
          <a:bodyPr/>
          <a:lstStyle/>
          <a:p>
            <a:fld id="{B8F05C53-7A1B-42B3-B113-68015A3622A4}" type="slidenum">
              <a:rPr lang="en-US" smtClean="0"/>
              <a:t>‹#›</a:t>
            </a:fld>
            <a:endParaRPr lang="en-US" dirty="0"/>
          </a:p>
        </p:txBody>
      </p:sp>
    </p:spTree>
    <p:extLst>
      <p:ext uri="{BB962C8B-B14F-4D97-AF65-F5344CB8AC3E}">
        <p14:creationId xmlns:p14="http://schemas.microsoft.com/office/powerpoint/2010/main" val="4151739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5D2E6B-21B8-FE8A-CF31-E26F44CBA1A1}"/>
              </a:ext>
            </a:extLst>
          </p:cNvPr>
          <p:cNvSpPr>
            <a:spLocks noGrp="1"/>
          </p:cNvSpPr>
          <p:nvPr>
            <p:ph type="dt" sz="half" idx="10"/>
          </p:nvPr>
        </p:nvSpPr>
        <p:spPr/>
        <p:txBody>
          <a:bodyPr/>
          <a:lstStyle/>
          <a:p>
            <a:fld id="{D5ED65F6-9938-45B2-9035-269888DA70DC}" type="datetimeFigureOut">
              <a:rPr lang="en-US" smtClean="0"/>
              <a:t>1/3/2024</a:t>
            </a:fld>
            <a:endParaRPr lang="en-US" dirty="0"/>
          </a:p>
        </p:txBody>
      </p:sp>
      <p:sp>
        <p:nvSpPr>
          <p:cNvPr id="3" name="Footer Placeholder 2">
            <a:extLst>
              <a:ext uri="{FF2B5EF4-FFF2-40B4-BE49-F238E27FC236}">
                <a16:creationId xmlns:a16="http://schemas.microsoft.com/office/drawing/2014/main" id="{A1E30234-99D5-5950-9122-4028A9A18C6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DDF4816-0490-530D-B36D-105AFC49959B}"/>
              </a:ext>
            </a:extLst>
          </p:cNvPr>
          <p:cNvSpPr>
            <a:spLocks noGrp="1"/>
          </p:cNvSpPr>
          <p:nvPr>
            <p:ph type="sldNum" sz="quarter" idx="12"/>
          </p:nvPr>
        </p:nvSpPr>
        <p:spPr/>
        <p:txBody>
          <a:bodyPr/>
          <a:lstStyle/>
          <a:p>
            <a:fld id="{B8F05C53-7A1B-42B3-B113-68015A3622A4}" type="slidenum">
              <a:rPr lang="en-US" smtClean="0"/>
              <a:t>‹#›</a:t>
            </a:fld>
            <a:endParaRPr lang="en-US" dirty="0"/>
          </a:p>
        </p:txBody>
      </p:sp>
    </p:spTree>
    <p:extLst>
      <p:ext uri="{BB962C8B-B14F-4D97-AF65-F5344CB8AC3E}">
        <p14:creationId xmlns:p14="http://schemas.microsoft.com/office/powerpoint/2010/main" val="2901135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D6EA1-6A30-C128-ADD3-D25097724C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4A57F9F-830B-E0B6-7DE5-35037353C6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205DB5-75B1-7081-9E5B-3D9CB52EE1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DDE814-0F1F-C6F0-D759-10492501EDEE}"/>
              </a:ext>
            </a:extLst>
          </p:cNvPr>
          <p:cNvSpPr>
            <a:spLocks noGrp="1"/>
          </p:cNvSpPr>
          <p:nvPr>
            <p:ph type="dt" sz="half" idx="10"/>
          </p:nvPr>
        </p:nvSpPr>
        <p:spPr/>
        <p:txBody>
          <a:bodyPr/>
          <a:lstStyle/>
          <a:p>
            <a:fld id="{D5ED65F6-9938-45B2-9035-269888DA70DC}" type="datetimeFigureOut">
              <a:rPr lang="en-US" smtClean="0"/>
              <a:t>1/3/2024</a:t>
            </a:fld>
            <a:endParaRPr lang="en-US" dirty="0"/>
          </a:p>
        </p:txBody>
      </p:sp>
      <p:sp>
        <p:nvSpPr>
          <p:cNvPr id="6" name="Footer Placeholder 5">
            <a:extLst>
              <a:ext uri="{FF2B5EF4-FFF2-40B4-BE49-F238E27FC236}">
                <a16:creationId xmlns:a16="http://schemas.microsoft.com/office/drawing/2014/main" id="{B2A5BFA0-8FE8-A4A8-ACCC-DAD7E58E8C2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367A17E-BE4D-BA2A-BE3B-4D378BD8B49D}"/>
              </a:ext>
            </a:extLst>
          </p:cNvPr>
          <p:cNvSpPr>
            <a:spLocks noGrp="1"/>
          </p:cNvSpPr>
          <p:nvPr>
            <p:ph type="sldNum" sz="quarter" idx="12"/>
          </p:nvPr>
        </p:nvSpPr>
        <p:spPr/>
        <p:txBody>
          <a:bodyPr/>
          <a:lstStyle/>
          <a:p>
            <a:fld id="{B8F05C53-7A1B-42B3-B113-68015A3622A4}" type="slidenum">
              <a:rPr lang="en-US" smtClean="0"/>
              <a:t>‹#›</a:t>
            </a:fld>
            <a:endParaRPr lang="en-US" dirty="0"/>
          </a:p>
        </p:txBody>
      </p:sp>
    </p:spTree>
    <p:extLst>
      <p:ext uri="{BB962C8B-B14F-4D97-AF65-F5344CB8AC3E}">
        <p14:creationId xmlns:p14="http://schemas.microsoft.com/office/powerpoint/2010/main" val="1490467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182A1-AF0F-F6BD-6CE2-C4E2AE7BEF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B3C8F7-C307-4E73-83B4-4B468D6ADF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2DB57F7-40C0-E412-A5A1-011E626CA4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E58700-B6F0-D73D-B841-A38172BAEB9E}"/>
              </a:ext>
            </a:extLst>
          </p:cNvPr>
          <p:cNvSpPr>
            <a:spLocks noGrp="1"/>
          </p:cNvSpPr>
          <p:nvPr>
            <p:ph type="dt" sz="half" idx="10"/>
          </p:nvPr>
        </p:nvSpPr>
        <p:spPr/>
        <p:txBody>
          <a:bodyPr/>
          <a:lstStyle/>
          <a:p>
            <a:fld id="{D5ED65F6-9938-45B2-9035-269888DA70DC}" type="datetimeFigureOut">
              <a:rPr lang="en-US" smtClean="0"/>
              <a:t>1/3/2024</a:t>
            </a:fld>
            <a:endParaRPr lang="en-US" dirty="0"/>
          </a:p>
        </p:txBody>
      </p:sp>
      <p:sp>
        <p:nvSpPr>
          <p:cNvPr id="6" name="Footer Placeholder 5">
            <a:extLst>
              <a:ext uri="{FF2B5EF4-FFF2-40B4-BE49-F238E27FC236}">
                <a16:creationId xmlns:a16="http://schemas.microsoft.com/office/drawing/2014/main" id="{25D6BD11-265D-B7C6-F7EE-D6D80BE179C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F93974D-1BC5-23B0-BCF6-B67A07989B6A}"/>
              </a:ext>
            </a:extLst>
          </p:cNvPr>
          <p:cNvSpPr>
            <a:spLocks noGrp="1"/>
          </p:cNvSpPr>
          <p:nvPr>
            <p:ph type="sldNum" sz="quarter" idx="12"/>
          </p:nvPr>
        </p:nvSpPr>
        <p:spPr/>
        <p:txBody>
          <a:bodyPr/>
          <a:lstStyle/>
          <a:p>
            <a:fld id="{B8F05C53-7A1B-42B3-B113-68015A3622A4}" type="slidenum">
              <a:rPr lang="en-US" smtClean="0"/>
              <a:t>‹#›</a:t>
            </a:fld>
            <a:endParaRPr lang="en-US" dirty="0"/>
          </a:p>
        </p:txBody>
      </p:sp>
    </p:spTree>
    <p:extLst>
      <p:ext uri="{BB962C8B-B14F-4D97-AF65-F5344CB8AC3E}">
        <p14:creationId xmlns:p14="http://schemas.microsoft.com/office/powerpoint/2010/main" val="1473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9DF56E-8242-43BE-6769-71194BAC89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E0EA29-56FA-3A60-57B0-28CA2EC214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FE00E6-E406-2753-D49B-5BAC2D6C34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ED65F6-9938-45B2-9035-269888DA70DC}" type="datetimeFigureOut">
              <a:rPr lang="en-US" smtClean="0"/>
              <a:t>1/3/2024</a:t>
            </a:fld>
            <a:endParaRPr lang="en-US" dirty="0"/>
          </a:p>
        </p:txBody>
      </p:sp>
      <p:sp>
        <p:nvSpPr>
          <p:cNvPr id="5" name="Footer Placeholder 4">
            <a:extLst>
              <a:ext uri="{FF2B5EF4-FFF2-40B4-BE49-F238E27FC236}">
                <a16:creationId xmlns:a16="http://schemas.microsoft.com/office/drawing/2014/main" id="{3FB2C670-C2EC-1C07-86BC-B471300FD4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42C8574-9BAA-0A75-0345-6FDB59BEEF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F05C53-7A1B-42B3-B113-68015A3622A4}" type="slidenum">
              <a:rPr lang="en-US" smtClean="0"/>
              <a:t>‹#›</a:t>
            </a:fld>
            <a:endParaRPr lang="en-US" dirty="0"/>
          </a:p>
        </p:txBody>
      </p:sp>
    </p:spTree>
    <p:extLst>
      <p:ext uri="{BB962C8B-B14F-4D97-AF65-F5344CB8AC3E}">
        <p14:creationId xmlns:p14="http://schemas.microsoft.com/office/powerpoint/2010/main" val="2301184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2.xml"/><Relationship Id="rId5" Type="http://schemas.openxmlformats.org/officeDocument/2006/relationships/image" Target="../media/image14.sv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24.svg"/><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2.xml"/><Relationship Id="rId5" Type="http://schemas.openxmlformats.org/officeDocument/2006/relationships/image" Target="../media/image28.svg"/><Relationship Id="rId4" Type="http://schemas.openxmlformats.org/officeDocument/2006/relationships/image" Target="../media/image27.png"/></Relationships>
</file>

<file path=ppt/slides/_rels/slide1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30.svg"/><Relationship Id="rId7" Type="http://schemas.openxmlformats.org/officeDocument/2006/relationships/image" Target="../media/image32.svg"/><Relationship Id="rId2" Type="http://schemas.openxmlformats.org/officeDocument/2006/relationships/image" Target="../media/image29.png"/><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12.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oup of children holding a hot air balloon&#10;&#10;Description automatically generated">
            <a:extLst>
              <a:ext uri="{FF2B5EF4-FFF2-40B4-BE49-F238E27FC236}">
                <a16:creationId xmlns:a16="http://schemas.microsoft.com/office/drawing/2014/main" id="{C1245A65-728C-1EAE-30D0-DBF6084B26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3663" y="167357"/>
            <a:ext cx="4084674" cy="6523285"/>
          </a:xfrm>
          <a:prstGeom prst="rect">
            <a:avLst/>
          </a:prstGeom>
        </p:spPr>
      </p:pic>
      <p:sp>
        <p:nvSpPr>
          <p:cNvPr id="6" name="Rectangle 5">
            <a:extLst>
              <a:ext uri="{FF2B5EF4-FFF2-40B4-BE49-F238E27FC236}">
                <a16:creationId xmlns:a16="http://schemas.microsoft.com/office/drawing/2014/main" id="{75011F2D-872A-F7D2-7DFD-785D9EA67187}"/>
              </a:ext>
            </a:extLst>
          </p:cNvPr>
          <p:cNvSpPr/>
          <p:nvPr/>
        </p:nvSpPr>
        <p:spPr>
          <a:xfrm>
            <a:off x="1618223" y="5674979"/>
            <a:ext cx="8462573" cy="1015663"/>
          </a:xfrm>
          <a:prstGeom prst="rect">
            <a:avLst/>
          </a:prstGeom>
          <a:noFill/>
        </p:spPr>
        <p:txBody>
          <a:bodyPr wrap="none" lIns="91440" tIns="45720" rIns="91440" bIns="45720">
            <a:spAutoFit/>
          </a:bodyPr>
          <a:lstStyle/>
          <a:p>
            <a:pPr algn="ctr"/>
            <a:r>
              <a:rPr lang="en-US" sz="6000" b="0" cap="none" spc="0" dirty="0">
                <a:ln w="0"/>
                <a:solidFill>
                  <a:schemeClr val="bg1"/>
                </a:solidFill>
                <a:effectLst>
                  <a:outerShdw blurRad="38100" dist="25400" dir="5400000" algn="ctr" rotWithShape="0">
                    <a:srgbClr val="6E747A">
                      <a:alpha val="43000"/>
                    </a:srgbClr>
                  </a:outerShdw>
                </a:effectLst>
                <a:latin typeface="Comic Sans MS" panose="030F0702030302020204" pitchFamily="66" charset="0"/>
              </a:rPr>
              <a:t>Memory Vers</a:t>
            </a:r>
            <a:r>
              <a:rPr lang="en-US" sz="6000" dirty="0">
                <a:ln w="0"/>
                <a:solidFill>
                  <a:schemeClr val="bg1"/>
                </a:solidFill>
                <a:effectLst>
                  <a:outerShdw blurRad="38100" dist="25400" dir="5400000" algn="ctr" rotWithShape="0">
                    <a:srgbClr val="6E747A">
                      <a:alpha val="43000"/>
                    </a:srgbClr>
                  </a:outerShdw>
                </a:effectLst>
                <a:latin typeface="Comic Sans MS" panose="030F0702030302020204" pitchFamily="66" charset="0"/>
              </a:rPr>
              <a:t>e &amp; Songs</a:t>
            </a:r>
            <a:endParaRPr lang="en-US" sz="6000" b="0" cap="none" spc="0" dirty="0">
              <a:ln w="0"/>
              <a:solidFill>
                <a:schemeClr val="bg1"/>
              </a:solidFill>
              <a:effectLst>
                <a:outerShdw blurRad="38100" dist="25400" dir="5400000" algn="ctr" rotWithShape="0">
                  <a:srgbClr val="6E747A">
                    <a:alpha val="43000"/>
                  </a:srgbClr>
                </a:outerShdw>
              </a:effectLst>
              <a:latin typeface="Comic Sans MS" panose="030F0702030302020204" pitchFamily="66" charset="0"/>
            </a:endParaRPr>
          </a:p>
        </p:txBody>
      </p:sp>
      <p:sp>
        <p:nvSpPr>
          <p:cNvPr id="2" name="TextBox 1">
            <a:extLst>
              <a:ext uri="{FF2B5EF4-FFF2-40B4-BE49-F238E27FC236}">
                <a16:creationId xmlns:a16="http://schemas.microsoft.com/office/drawing/2014/main" id="{25EFC3D7-37E2-39FF-AE79-49074EBA99DD}"/>
              </a:ext>
            </a:extLst>
          </p:cNvPr>
          <p:cNvSpPr txBox="1"/>
          <p:nvPr/>
        </p:nvSpPr>
        <p:spPr>
          <a:xfrm>
            <a:off x="310101" y="3069205"/>
            <a:ext cx="4326826" cy="1938992"/>
          </a:xfrm>
          <a:prstGeom prst="rect">
            <a:avLst/>
          </a:prstGeom>
          <a:noFill/>
        </p:spPr>
        <p:txBody>
          <a:bodyPr wrap="none" rtlCol="0">
            <a:spAutoFit/>
          </a:bodyPr>
          <a:lstStyle/>
          <a:p>
            <a:r>
              <a:rPr lang="en-US" sz="6000" dirty="0">
                <a:solidFill>
                  <a:srgbClr val="00B0F0"/>
                </a:solidFill>
                <a:latin typeface="Comic Sans MS" panose="030F0702030302020204" pitchFamily="66" charset="0"/>
              </a:rPr>
              <a:t>Global </a:t>
            </a:r>
          </a:p>
          <a:p>
            <a:r>
              <a:rPr lang="en-US" sz="6000" dirty="0">
                <a:solidFill>
                  <a:srgbClr val="00B0F0"/>
                </a:solidFill>
                <a:latin typeface="Comic Sans MS" panose="030F0702030302020204" pitchFamily="66" charset="0"/>
              </a:rPr>
              <a:t>Adventures</a:t>
            </a:r>
          </a:p>
        </p:txBody>
      </p:sp>
      <p:pic>
        <p:nvPicPr>
          <p:cNvPr id="4" name="Picture 3" descr="A group of children in a hot air balloon">
            <a:extLst>
              <a:ext uri="{FF2B5EF4-FFF2-40B4-BE49-F238E27FC236}">
                <a16:creationId xmlns:a16="http://schemas.microsoft.com/office/drawing/2014/main" id="{9DDD3806-D042-A1E2-7FCB-2B62C2D4AC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724956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FFB2F-04C6-484C-9260-5941936503B1}"/>
              </a:ext>
            </a:extLst>
          </p:cNvPr>
          <p:cNvSpPr>
            <a:spLocks noGrp="1"/>
          </p:cNvSpPr>
          <p:nvPr>
            <p:ph type="title"/>
          </p:nvPr>
        </p:nvSpPr>
        <p:spPr/>
        <p:txBody>
          <a:bodyPr>
            <a:normAutofit fontScale="90000"/>
          </a:bodyPr>
          <a:lstStyle/>
          <a:p>
            <a:pPr marL="0" marR="0" algn="ctr">
              <a:lnSpc>
                <a:spcPct val="106000"/>
              </a:lnSpc>
              <a:spcBef>
                <a:spcPts val="0"/>
              </a:spcBef>
              <a:spcAft>
                <a:spcPts val="800"/>
              </a:spcAft>
            </a:pPr>
            <a:br>
              <a:rPr lang="en-US" b="1" kern="0" dirty="0">
                <a:effectLst/>
                <a:latin typeface="Comic Sans MS" panose="030F0702030302020204" pitchFamily="66" charset="0"/>
                <a:ea typeface="Calibri" panose="020F0502020204030204" pitchFamily="34" charset="0"/>
                <a:cs typeface="Times New Roman" panose="02020603050405020304" pitchFamily="18" charset="0"/>
              </a:rPr>
            </a:br>
            <a:r>
              <a:rPr lang="en-US" b="1" kern="0" dirty="0">
                <a:effectLst/>
                <a:latin typeface="Comic Sans MS" panose="030F0702030302020204" pitchFamily="66" charset="0"/>
                <a:ea typeface="Calibri" panose="020F0502020204030204" pitchFamily="34" charset="0"/>
                <a:cs typeface="Times New Roman" panose="02020603050405020304" pitchFamily="18" charset="0"/>
              </a:rPr>
              <a:t>The Joy of the Lord Is My Strength</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2200" kern="0" dirty="0">
                <a:effectLst/>
                <a:latin typeface="Comic Sans MS" panose="030F0702030302020204" pitchFamily="66" charset="0"/>
                <a:ea typeface="Calibri" panose="020F0502020204030204" pitchFamily="34" charset="0"/>
                <a:cs typeface="Times New Roman" panose="02020603050405020304" pitchFamily="18" charset="0"/>
              </a:rPr>
              <a:t>Spanish (words by Alliene G. Vale; based on Nehemiah 8:10)</a:t>
            </a:r>
            <a:br>
              <a:rPr lang="en-US" sz="22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0" dirty="0">
                <a:effectLst/>
                <a:latin typeface="Calibri" panose="020F0502020204030204" pitchFamily="34" charset="0"/>
                <a:ea typeface="Calibri" panose="020F0502020204030204" pitchFamily="34" charset="0"/>
                <a:cs typeface="Times New Roman" panose="02020603050405020304" pitchFamily="18" charset="0"/>
              </a:rPr>
              <a:t> </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2A52B28-1196-5BF2-78C4-58F37A17F5C3}"/>
              </a:ext>
            </a:extLst>
          </p:cNvPr>
          <p:cNvSpPr>
            <a:spLocks noGrp="1"/>
          </p:cNvSpPr>
          <p:nvPr>
            <p:ph idx="1"/>
          </p:nvPr>
        </p:nvSpPr>
        <p:spPr>
          <a:xfrm>
            <a:off x="650449" y="1439126"/>
            <a:ext cx="10703351" cy="4895686"/>
          </a:xfrm>
        </p:spPr>
        <p:txBody>
          <a:bodyPr>
            <a:normAutofit fontScale="92500" lnSpcReduction="10000"/>
          </a:bodyPr>
          <a:lstStyle/>
          <a:p>
            <a:pPr marL="0" marR="0" indent="0" algn="ctr">
              <a:lnSpc>
                <a:spcPct val="106000"/>
              </a:lnSpc>
              <a:spcBef>
                <a:spcPts val="0"/>
              </a:spcBef>
              <a:spcAft>
                <a:spcPts val="0"/>
              </a:spcAft>
              <a:buNone/>
            </a:pPr>
            <a:r>
              <a:rPr lang="en-US" sz="1800" kern="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es-ES" sz="2600" b="1" kern="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rPr>
              <a:t>El gozo del Señor me fortaleza es,</a:t>
            </a:r>
          </a:p>
          <a:p>
            <a:pPr marL="0" marR="0" indent="0" algn="ctr">
              <a:lnSpc>
                <a:spcPct val="106000"/>
              </a:lnSpc>
              <a:spcBef>
                <a:spcPts val="0"/>
              </a:spcBef>
              <a:spcAft>
                <a:spcPts val="0"/>
              </a:spcAft>
              <a:buNone/>
            </a:pPr>
            <a:r>
              <a:rPr lang="es-ES" sz="2600" b="1" kern="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rPr>
              <a:t>El gozo del Señor me fortaleza es,</a:t>
            </a:r>
            <a:endParaRPr lang="en-US" sz="2600" b="1" kern="10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es-ES" sz="2600" b="1" kern="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rPr>
              <a:t>El gozo del Señor me fortaleza es,</a:t>
            </a:r>
          </a:p>
          <a:p>
            <a:pPr marL="0" marR="0" indent="0" algn="ctr">
              <a:lnSpc>
                <a:spcPct val="106000"/>
              </a:lnSpc>
              <a:spcBef>
                <a:spcPts val="0"/>
              </a:spcBef>
              <a:spcAft>
                <a:spcPts val="0"/>
              </a:spcAft>
              <a:buNone/>
            </a:pPr>
            <a:r>
              <a:rPr lang="es-ES" sz="2600" b="1" kern="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rPr>
              <a:t>Su gozo sin medida Él me da.</a:t>
            </a:r>
            <a:endParaRPr lang="en-US" sz="2600" b="1" kern="10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es-ES" sz="1800" kern="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en-US" sz="3000" b="1" i="1" kern="0" dirty="0">
                <a:effectLst/>
                <a:latin typeface="Calibri" panose="020F0502020204030204" pitchFamily="34" charset="0"/>
                <a:ea typeface="Calibri" panose="020F0502020204030204" pitchFamily="34" charset="0"/>
                <a:cs typeface="Times New Roman" panose="02020603050405020304" pitchFamily="18" charset="0"/>
              </a:rPr>
              <a:t>Pronunciation:</a:t>
            </a:r>
            <a:endParaRPr lang="en-US" sz="30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en-US" sz="3500" b="1" kern="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rPr>
              <a:t>El GO-so dle sayn-YOUR me for-tah-LAY sah es,</a:t>
            </a:r>
            <a:endParaRPr lang="en-US" sz="3500" b="1" kern="10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en-US" sz="3500" b="1" kern="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rPr>
              <a:t>El GO-so dle sayn-YOUR me for-tah-LAY sah es,</a:t>
            </a:r>
            <a:endParaRPr lang="en-US" sz="3500" b="1" kern="10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en-US" sz="3500" b="1" kern="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rPr>
              <a:t>El GO-so dle sayn-YOUR me for-tah-LAY sah es,</a:t>
            </a:r>
            <a:endParaRPr lang="en-US" sz="3500" b="1" kern="10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en-US" sz="3500" b="1" kern="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rPr>
              <a:t>Soo GO-so seen may-DEE-dah El may dah.</a:t>
            </a:r>
            <a:endParaRPr lang="en-US" sz="3500" b="1" kern="10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en-US" sz="3200" b="1" kern="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rPr>
              <a:t> </a:t>
            </a:r>
            <a:endParaRPr lang="en-US" sz="3200" b="1" kern="10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endParaRPr>
          </a:p>
          <a:p>
            <a:pPr marL="0" indent="0">
              <a:buNone/>
            </a:pPr>
            <a:endParaRPr lang="en-US" dirty="0"/>
          </a:p>
        </p:txBody>
      </p:sp>
      <p:pic>
        <p:nvPicPr>
          <p:cNvPr id="5" name="Graphic 4" descr="Music note with solid fill">
            <a:extLst>
              <a:ext uri="{FF2B5EF4-FFF2-40B4-BE49-F238E27FC236}">
                <a16:creationId xmlns:a16="http://schemas.microsoft.com/office/drawing/2014/main" id="{5ED722C3-174B-F027-C152-31C1530C319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28844" y="1850288"/>
            <a:ext cx="1578711" cy="1578711"/>
          </a:xfrm>
          <a:prstGeom prst="rect">
            <a:avLst/>
          </a:prstGeom>
        </p:spPr>
      </p:pic>
      <p:pic>
        <p:nvPicPr>
          <p:cNvPr id="7" name="Graphic 6" descr="Music note with solid fill">
            <a:extLst>
              <a:ext uri="{FF2B5EF4-FFF2-40B4-BE49-F238E27FC236}">
                <a16:creationId xmlns:a16="http://schemas.microsoft.com/office/drawing/2014/main" id="{6D6D3A99-5CDF-5D0A-29F7-E7ED002AB51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155115">
            <a:off x="9668906" y="2151773"/>
            <a:ext cx="1276377" cy="1263053"/>
          </a:xfrm>
          <a:prstGeom prst="rect">
            <a:avLst/>
          </a:prstGeom>
        </p:spPr>
      </p:pic>
    </p:spTree>
    <p:extLst>
      <p:ext uri="{BB962C8B-B14F-4D97-AF65-F5344CB8AC3E}">
        <p14:creationId xmlns:p14="http://schemas.microsoft.com/office/powerpoint/2010/main" val="969389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44F25-EE6E-C9B2-CEF8-143938436897}"/>
              </a:ext>
            </a:extLst>
          </p:cNvPr>
          <p:cNvSpPr>
            <a:spLocks noGrp="1"/>
          </p:cNvSpPr>
          <p:nvPr>
            <p:ph type="title"/>
          </p:nvPr>
        </p:nvSpPr>
        <p:spPr/>
        <p:txBody>
          <a:bodyPr>
            <a:normAutofit fontScale="90000"/>
          </a:bodyPr>
          <a:lstStyle/>
          <a:p>
            <a:pPr marL="0" marR="0" algn="ctr">
              <a:lnSpc>
                <a:spcPct val="106000"/>
              </a:lnSpc>
              <a:spcBef>
                <a:spcPts val="0"/>
              </a:spcBef>
              <a:spcAft>
                <a:spcPts val="0"/>
              </a:spcAft>
            </a:pPr>
            <a:br>
              <a:rPr lang="en-US" sz="1800" b="1" kern="0" dirty="0">
                <a:effectLst/>
                <a:latin typeface="Calibri" panose="020F0502020204030204" pitchFamily="34" charset="0"/>
                <a:ea typeface="Calibri" panose="020F0502020204030204" pitchFamily="34" charset="0"/>
                <a:cs typeface="Times New Roman" panose="02020603050405020304" pitchFamily="18" charset="0"/>
              </a:rPr>
            </a:br>
            <a:br>
              <a:rPr lang="en-US" b="1" kern="0" dirty="0">
                <a:effectLst/>
                <a:latin typeface="Comic Sans MS" panose="030F0702030302020204" pitchFamily="66" charset="0"/>
                <a:ea typeface="Calibri" panose="020F0502020204030204" pitchFamily="34" charset="0"/>
                <a:cs typeface="Times New Roman" panose="02020603050405020304" pitchFamily="18" charset="0"/>
              </a:rPr>
            </a:br>
            <a:r>
              <a:rPr lang="en-US" b="1" kern="0" dirty="0">
                <a:effectLst/>
                <a:latin typeface="Comic Sans MS" panose="030F0702030302020204" pitchFamily="66" charset="0"/>
                <a:ea typeface="Calibri" panose="020F0502020204030204" pitchFamily="34" charset="0"/>
                <a:cs typeface="Times New Roman" panose="02020603050405020304" pitchFamily="18" charset="0"/>
              </a:rPr>
              <a:t>This Little Light of Mine</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2200" kern="0" dirty="0">
                <a:effectLst/>
                <a:latin typeface="Comic Sans MS" panose="030F0702030302020204" pitchFamily="66" charset="0"/>
                <a:ea typeface="Calibri" panose="020F0502020204030204" pitchFamily="34" charset="0"/>
                <a:cs typeface="Times New Roman" panose="02020603050405020304" pitchFamily="18" charset="0"/>
              </a:rPr>
              <a:t>Spanish (words by Harry D. Loes)</a:t>
            </a:r>
            <a:br>
              <a:rPr lang="en-US" sz="2200" b="1" kern="100" dirty="0">
                <a:effectLst/>
                <a:latin typeface="Comic Sans MS" panose="030F0702030302020204" pitchFamily="66" charset="0"/>
                <a:ea typeface="Calibri" panose="020F0502020204030204" pitchFamily="34" charset="0"/>
                <a:cs typeface="Times New Roman" panose="02020603050405020304" pitchFamily="18" charset="0"/>
              </a:rPr>
            </a:br>
            <a:r>
              <a:rPr lang="en-US" sz="2200" b="1" kern="0" dirty="0">
                <a:effectLst/>
                <a:latin typeface="Comic Sans MS" panose="030F0702030302020204" pitchFamily="66" charset="0"/>
                <a:ea typeface="Calibri" panose="020F0502020204030204" pitchFamily="34" charset="0"/>
                <a:cs typeface="Times New Roman" panose="02020603050405020304" pitchFamily="18" charset="0"/>
              </a:rPr>
              <a:t> </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993D1ED0-D697-0380-2281-1BDB3EBAB522}"/>
              </a:ext>
            </a:extLst>
          </p:cNvPr>
          <p:cNvSpPr>
            <a:spLocks noGrp="1"/>
          </p:cNvSpPr>
          <p:nvPr>
            <p:ph idx="1"/>
          </p:nvPr>
        </p:nvSpPr>
        <p:spPr>
          <a:xfrm>
            <a:off x="763571" y="1690688"/>
            <a:ext cx="10671141" cy="4634698"/>
          </a:xfrm>
        </p:spPr>
        <p:txBody>
          <a:bodyPr numCol="2">
            <a:normAutofit fontScale="55000" lnSpcReduction="20000"/>
          </a:bodyPr>
          <a:lstStyle/>
          <a:p>
            <a:pPr marL="0" marR="0" indent="0" algn="ctr">
              <a:lnSpc>
                <a:spcPct val="106000"/>
              </a:lnSpc>
              <a:spcBef>
                <a:spcPts val="0"/>
              </a:spcBef>
              <a:spcAft>
                <a:spcPts val="0"/>
              </a:spcAft>
              <a:buNone/>
            </a:pPr>
            <a:endParaRPr lang="en-US" sz="3800" b="1" kern="0" dirty="0">
              <a:latin typeface="Comic Sans MS" panose="030F0702030302020204" pitchFamily="66"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en-US" sz="3800" b="1" kern="0" dirty="0">
                <a:latin typeface="Comic Sans MS" panose="030F0702030302020204" pitchFamily="66" charset="0"/>
                <a:ea typeface="Calibri" panose="020F0502020204030204" pitchFamily="34" charset="0"/>
                <a:cs typeface="Times New Roman" panose="02020603050405020304" pitchFamily="18" charset="0"/>
              </a:rPr>
              <a:t>V</a:t>
            </a:r>
            <a:r>
              <a:rPr lang="en-US" sz="3800" b="1" kern="0" dirty="0">
                <a:effectLst/>
                <a:latin typeface="Comic Sans MS" panose="030F0702030302020204" pitchFamily="66" charset="0"/>
                <a:ea typeface="Calibri" panose="020F0502020204030204" pitchFamily="34" charset="0"/>
                <a:cs typeface="Times New Roman" panose="02020603050405020304" pitchFamily="18" charset="0"/>
              </a:rPr>
              <a:t>erse 1</a:t>
            </a:r>
          </a:p>
          <a:p>
            <a:pPr marL="0" marR="0" indent="0" algn="ctr">
              <a:lnSpc>
                <a:spcPct val="106000"/>
              </a:lnSpc>
              <a:spcBef>
                <a:spcPts val="0"/>
              </a:spcBef>
              <a:spcAft>
                <a:spcPts val="0"/>
              </a:spcAft>
              <a:buNone/>
            </a:pPr>
            <a:endParaRPr lang="en-US" sz="2600" b="1" kern="100" dirty="0">
              <a:effectLst/>
              <a:latin typeface="Comic Sans MS" panose="030F0702030302020204" pitchFamily="66"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es-ES" sz="5000" b="1" kern="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rPr>
              <a:t>Esa pequeña luz</a:t>
            </a:r>
            <a:endParaRPr lang="en-US" sz="5000" b="1" kern="10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es-ES" sz="5000" b="1" kern="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rPr>
              <a:t>Tiene que brillar</a:t>
            </a:r>
            <a:endParaRPr lang="en-US" sz="5000" b="1" kern="10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es-ES" sz="5000" b="1" kern="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rPr>
              <a:t>Esa pequeña luz</a:t>
            </a:r>
            <a:endParaRPr lang="en-US" sz="5000" b="1" kern="10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es-ES" sz="5000" b="1" kern="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rPr>
              <a:t>Tiene que brillar</a:t>
            </a:r>
            <a:endParaRPr lang="en-US" sz="5000" b="1" kern="10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es-ES" sz="5000" b="1" kern="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rPr>
              <a:t>Esa pequeña luz</a:t>
            </a:r>
            <a:endParaRPr lang="en-US" sz="5000" b="1" kern="10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es-ES" sz="5000" b="1" kern="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rPr>
              <a:t>Tiene que brillar</a:t>
            </a:r>
            <a:endParaRPr lang="en-US" sz="5000" b="1" kern="10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es-ES" sz="5000" b="1" kern="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rPr>
              <a:t>Brillará Loess más y más.</a:t>
            </a:r>
            <a:endParaRPr lang="es-ES" sz="5000" b="1" kern="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endParaRPr lang="es-ES" sz="1800" b="1" kern="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endParaRPr lang="es-ES" sz="1800" b="1" kern="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endParaRPr lang="en-US" sz="2600" b="1" kern="100" dirty="0">
              <a:effectLst/>
              <a:latin typeface="Comic Sans MS" panose="030F0702030302020204" pitchFamily="66"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endParaRPr lang="en-US" sz="2600" b="1" kern="100" dirty="0">
              <a:latin typeface="Comic Sans MS" panose="030F0702030302020204" pitchFamily="66"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endParaRPr lang="en-US" sz="2600" b="1" kern="100" dirty="0">
              <a:effectLst/>
              <a:latin typeface="Comic Sans MS" panose="030F0702030302020204" pitchFamily="66"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endParaRPr lang="en-US" sz="2600" b="1" i="1" kern="0" dirty="0">
              <a:effectLst/>
              <a:latin typeface="Comic Sans MS" panose="030F0702030302020204" pitchFamily="66"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endParaRPr lang="en-US" sz="3800" b="1" i="1" kern="0" dirty="0">
              <a:effectLst/>
              <a:latin typeface="Comic Sans MS" panose="030F0702030302020204" pitchFamily="66"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en-US" sz="3800" b="1" i="1" kern="0" dirty="0">
                <a:effectLst/>
                <a:latin typeface="Comic Sans MS" panose="030F0702030302020204" pitchFamily="66" charset="0"/>
                <a:ea typeface="Calibri" panose="020F0502020204030204" pitchFamily="34" charset="0"/>
                <a:cs typeface="Times New Roman" panose="02020603050405020304" pitchFamily="18" charset="0"/>
              </a:rPr>
              <a:t>Pronunciation:</a:t>
            </a:r>
            <a:endParaRPr lang="en-US" sz="3800" b="1" kern="100" dirty="0">
              <a:effectLst/>
              <a:latin typeface="Comic Sans MS" panose="030F0702030302020204" pitchFamily="66"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endParaRPr lang="en-US" sz="3200" b="1" kern="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en-US" sz="5000" b="1" kern="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rPr>
              <a:t>AAA-sah pay-KAY-nyah loose</a:t>
            </a:r>
            <a:endParaRPr lang="en-US" sz="5000" b="1" kern="10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en-US" sz="5000" b="1" kern="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rPr>
              <a:t>tee-IN-aaa kay bree-YAR.</a:t>
            </a:r>
            <a:endParaRPr lang="en-US" sz="5000" b="1" kern="10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en-US" sz="5000" b="1" kern="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rPr>
              <a:t>AAA-sah pay-KAY-nyah loose</a:t>
            </a:r>
            <a:endParaRPr lang="en-US" sz="5000" b="1" kern="10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en-US" sz="5000" b="1" kern="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rPr>
              <a:t>tee-IN-aaa kay bree-YAR.</a:t>
            </a:r>
            <a:endParaRPr lang="en-US" sz="5000" b="1" kern="10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en-US" sz="5000" b="1" kern="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rPr>
              <a:t>AAA-sah pay-KAY-nyah loose</a:t>
            </a:r>
            <a:endParaRPr lang="en-US" sz="5000" b="1" kern="10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en-US" sz="5000" b="1" kern="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rPr>
              <a:t>tee-IN-aaa kay bree-YAR.</a:t>
            </a:r>
            <a:endParaRPr lang="en-US" sz="5000" b="1" kern="10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en-US" sz="5000" b="1" kern="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rPr>
              <a:t>bree-yar-AH AAA MAHS eee MAHS.</a:t>
            </a:r>
            <a:endParaRPr lang="en-US" sz="5000" b="1" kern="100" dirty="0">
              <a:solidFill>
                <a:schemeClr val="accent1"/>
              </a:solidFill>
              <a:effectLst/>
              <a:latin typeface="Comic Sans MS" panose="030F0702030302020204" pitchFamily="66" charset="0"/>
              <a:ea typeface="Calibri" panose="020F0502020204030204" pitchFamily="34" charset="0"/>
              <a:cs typeface="Times New Roman" panose="02020603050405020304" pitchFamily="18" charset="0"/>
            </a:endParaRPr>
          </a:p>
          <a:p>
            <a:pPr marL="0" indent="0">
              <a:buNone/>
            </a:pPr>
            <a:endParaRPr lang="en-US" dirty="0"/>
          </a:p>
        </p:txBody>
      </p:sp>
      <p:pic>
        <p:nvPicPr>
          <p:cNvPr id="7" name="Graphic 6" descr="Candle with solid fill">
            <a:extLst>
              <a:ext uri="{FF2B5EF4-FFF2-40B4-BE49-F238E27FC236}">
                <a16:creationId xmlns:a16="http://schemas.microsoft.com/office/drawing/2014/main" id="{2BD23AC4-849F-0961-AEC8-D203BA2E1B9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6050" y="650275"/>
            <a:ext cx="1421071" cy="1421071"/>
          </a:xfrm>
          <a:prstGeom prst="rect">
            <a:avLst/>
          </a:prstGeom>
        </p:spPr>
      </p:pic>
    </p:spTree>
    <p:extLst>
      <p:ext uri="{BB962C8B-B14F-4D97-AF65-F5344CB8AC3E}">
        <p14:creationId xmlns:p14="http://schemas.microsoft.com/office/powerpoint/2010/main" val="354185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2760-B1EE-22E2-F901-E462DEF8E5BE}"/>
              </a:ext>
            </a:extLst>
          </p:cNvPr>
          <p:cNvSpPr>
            <a:spLocks noGrp="1"/>
          </p:cNvSpPr>
          <p:nvPr>
            <p:ph type="title"/>
          </p:nvPr>
        </p:nvSpPr>
        <p:spPr/>
        <p:txBody>
          <a:bodyPr>
            <a:normAutofit fontScale="90000"/>
          </a:bodyPr>
          <a:lstStyle/>
          <a:p>
            <a:pPr marL="0" marR="0" algn="ctr">
              <a:lnSpc>
                <a:spcPct val="107000"/>
              </a:lnSpc>
              <a:spcBef>
                <a:spcPts val="0"/>
              </a:spcBef>
              <a:spcAft>
                <a:spcPts val="800"/>
              </a:spcAft>
            </a:pPr>
            <a:br>
              <a:rPr lang="en-US" sz="1800" b="1" dirty="0">
                <a:ln>
                  <a:noFill/>
                </a:ln>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rPr>
            </a:br>
            <a:r>
              <a:rPr lang="en-US" b="1" dirty="0">
                <a:ln>
                  <a:noFill/>
                </a:ln>
                <a:solidFill>
                  <a:srgbClr val="000000"/>
                </a:solidFill>
                <a:effectLst>
                  <a:outerShdw blurRad="38100" dist="19050" dir="2700000" algn="tl">
                    <a:schemeClr val="dk1">
                      <a:alpha val="40000"/>
                    </a:schemeClr>
                  </a:outerShdw>
                </a:effectLst>
                <a:latin typeface="Comic Sans MS" panose="030F0702030302020204" pitchFamily="66" charset="0"/>
                <a:ea typeface="Calibri" panose="020F0502020204030204" pitchFamily="34" charset="0"/>
                <a:cs typeface="Times New Roman" panose="02020603050405020304" pitchFamily="18" charset="0"/>
              </a:rPr>
              <a:t>Jesus Love Me (chorus)</a:t>
            </a:r>
            <a:br>
              <a:rPr lang="en-US" sz="1800" dirty="0">
                <a:effectLst/>
                <a:latin typeface="Comic Sans MS" panose="030F0702030302020204" pitchFamily="66" charset="0"/>
                <a:ea typeface="Calibri" panose="020F0502020204030204" pitchFamily="34" charset="0"/>
              </a:rPr>
            </a:br>
            <a:r>
              <a:rPr lang="en-US" sz="2200" i="1" dirty="0">
                <a:ln>
                  <a:noFill/>
                </a:ln>
                <a:solidFill>
                  <a:srgbClr val="000000"/>
                </a:solidFill>
                <a:effectLst>
                  <a:outerShdw blurRad="38100" dist="19050" dir="2700000" algn="tl">
                    <a:schemeClr val="dk1">
                      <a:alpha val="40000"/>
                    </a:schemeClr>
                  </a:outerShdw>
                </a:effectLst>
                <a:latin typeface="Comic Sans MS" panose="030F0702030302020204" pitchFamily="66" charset="0"/>
                <a:ea typeface="Calibri" panose="020F0502020204030204" pitchFamily="34" charset="0"/>
                <a:cs typeface="Times New Roman" panose="02020603050405020304" pitchFamily="18" charset="0"/>
              </a:rPr>
              <a:t>Spanish (</a:t>
            </a:r>
            <a:r>
              <a:rPr lang="en-US" sz="2200" dirty="0">
                <a:ln>
                  <a:noFill/>
                </a:ln>
                <a:solidFill>
                  <a:srgbClr val="000000"/>
                </a:solidFill>
                <a:effectLst>
                  <a:outerShdw blurRad="38100" dist="19050" dir="2700000" algn="tl">
                    <a:schemeClr val="dk1">
                      <a:alpha val="40000"/>
                    </a:schemeClr>
                  </a:outerShdw>
                </a:effectLst>
                <a:latin typeface="Comic Sans MS" panose="030F0702030302020204" pitchFamily="66" charset="0"/>
                <a:ea typeface="Calibri" panose="020F0502020204030204" pitchFamily="34" charset="0"/>
                <a:cs typeface="Times New Roman" panose="02020603050405020304" pitchFamily="18" charset="0"/>
              </a:rPr>
              <a:t>Words by Anna B. Warner)</a:t>
            </a:r>
            <a:br>
              <a:rPr lang="en-US" sz="2200" dirty="0">
                <a:effectLst/>
                <a:latin typeface="Comic Sans MS" panose="030F0702030302020204" pitchFamily="66" charset="0"/>
                <a:ea typeface="Calibri" panose="020F0502020204030204" pitchFamily="34" charset="0"/>
              </a:rPr>
            </a:br>
            <a:endParaRPr lang="en-US" sz="2200" dirty="0">
              <a:latin typeface="Comic Sans MS" panose="030F0702030302020204" pitchFamily="66" charset="0"/>
            </a:endParaRPr>
          </a:p>
        </p:txBody>
      </p:sp>
      <p:sp>
        <p:nvSpPr>
          <p:cNvPr id="3" name="Content Placeholder 2">
            <a:extLst>
              <a:ext uri="{FF2B5EF4-FFF2-40B4-BE49-F238E27FC236}">
                <a16:creationId xmlns:a16="http://schemas.microsoft.com/office/drawing/2014/main" id="{B99D6E6B-367D-4E54-C2DE-FD69DECB9E36}"/>
              </a:ext>
            </a:extLst>
          </p:cNvPr>
          <p:cNvSpPr>
            <a:spLocks noGrp="1"/>
          </p:cNvSpPr>
          <p:nvPr>
            <p:ph idx="1"/>
          </p:nvPr>
        </p:nvSpPr>
        <p:spPr>
          <a:xfrm>
            <a:off x="838200" y="1690688"/>
            <a:ext cx="10515600" cy="4672405"/>
          </a:xfrm>
        </p:spPr>
        <p:txBody>
          <a:bodyPr>
            <a:normAutofit/>
          </a:bodyPr>
          <a:lstStyle/>
          <a:p>
            <a:pPr marL="0" marR="0" indent="0" algn="ctr">
              <a:spcBef>
                <a:spcPts val="0"/>
              </a:spcBef>
              <a:spcAft>
                <a:spcPts val="0"/>
              </a:spcAft>
              <a:buNone/>
            </a:pPr>
            <a:r>
              <a:rPr lang="en-US" sz="3600" dirty="0">
                <a:ln>
                  <a:noFill/>
                </a:ln>
                <a:solidFill>
                  <a:schemeClr val="accent1"/>
                </a:solidFill>
                <a:effectLst>
                  <a:outerShdw blurRad="38100" dist="19050" dir="2700000" algn="tl">
                    <a:schemeClr val="dk1">
                      <a:alpha val="40000"/>
                    </a:schemeClr>
                  </a:outerShdw>
                </a:effectLst>
                <a:latin typeface="Comic Sans MS" panose="030F0702030302020204" pitchFamily="66" charset="0"/>
                <a:ea typeface="Calibri" panose="020F0502020204030204" pitchFamily="34" charset="0"/>
                <a:cs typeface="Times New Roman" panose="02020603050405020304" pitchFamily="18" charset="0"/>
              </a:rPr>
              <a:t>Cristo me ama, Cristo me ama</a:t>
            </a:r>
            <a:endParaRPr lang="en-US" sz="3600" dirty="0">
              <a:solidFill>
                <a:schemeClr val="accent1"/>
              </a:solidFill>
              <a:effectLst/>
              <a:latin typeface="Comic Sans MS" panose="030F0702030302020204" pitchFamily="66" charset="0"/>
              <a:ea typeface="Calibri" panose="020F0502020204030204" pitchFamily="34" charset="0"/>
            </a:endParaRPr>
          </a:p>
          <a:p>
            <a:pPr marL="0" marR="0" indent="0" algn="ctr">
              <a:spcBef>
                <a:spcPts val="0"/>
              </a:spcBef>
              <a:spcAft>
                <a:spcPts val="0"/>
              </a:spcAft>
              <a:buNone/>
            </a:pPr>
            <a:r>
              <a:rPr lang="en-US" sz="3600" dirty="0">
                <a:ln>
                  <a:noFill/>
                </a:ln>
                <a:solidFill>
                  <a:schemeClr val="accent1"/>
                </a:solidFill>
                <a:effectLst>
                  <a:outerShdw blurRad="38100" dist="19050" dir="2700000" algn="tl">
                    <a:schemeClr val="dk1">
                      <a:alpha val="40000"/>
                    </a:schemeClr>
                  </a:outerShdw>
                </a:effectLst>
                <a:latin typeface="Comic Sans MS" panose="030F0702030302020204" pitchFamily="66" charset="0"/>
                <a:ea typeface="Calibri" panose="020F0502020204030204" pitchFamily="34" charset="0"/>
                <a:cs typeface="Times New Roman" panose="02020603050405020304" pitchFamily="18" charset="0"/>
              </a:rPr>
              <a:t>Cristo me ama, La biblia Dice asi.</a:t>
            </a:r>
            <a:endParaRPr lang="en-US" sz="3600" dirty="0">
              <a:solidFill>
                <a:schemeClr val="accent1"/>
              </a:solidFill>
              <a:effectLst/>
              <a:latin typeface="Comic Sans MS" panose="030F0702030302020204" pitchFamily="66" charset="0"/>
              <a:ea typeface="Calibri" panose="020F0502020204030204" pitchFamily="34" charset="0"/>
            </a:endParaRPr>
          </a:p>
          <a:p>
            <a:pPr marL="0" marR="0" indent="0" algn="ctr">
              <a:spcBef>
                <a:spcPts val="0"/>
              </a:spcBef>
              <a:spcAft>
                <a:spcPts val="0"/>
              </a:spcAft>
              <a:buNone/>
            </a:pPr>
            <a:r>
              <a:rPr lang="en-US" sz="3600" dirty="0">
                <a:ln>
                  <a:noFill/>
                </a:ln>
                <a:solidFill>
                  <a:schemeClr val="accent1"/>
                </a:solidFill>
                <a:effectLst>
                  <a:outerShdw blurRad="38100" dist="19050" dir="2700000" algn="tl">
                    <a:schemeClr val="dk1">
                      <a:alpha val="40000"/>
                    </a:schemeClr>
                  </a:outerShdw>
                </a:effectLst>
                <a:latin typeface="Comic Sans MS" panose="030F0702030302020204" pitchFamily="66" charset="0"/>
                <a:ea typeface="Calibri" panose="020F0502020204030204" pitchFamily="34" charset="0"/>
                <a:cs typeface="Times New Roman" panose="02020603050405020304" pitchFamily="18" charset="0"/>
              </a:rPr>
              <a:t> </a:t>
            </a:r>
            <a:endParaRPr lang="en-US" sz="3600" dirty="0">
              <a:solidFill>
                <a:schemeClr val="accent1"/>
              </a:solidFill>
              <a:effectLst/>
              <a:latin typeface="Comic Sans MS" panose="030F0702030302020204" pitchFamily="66" charset="0"/>
              <a:ea typeface="Calibri" panose="020F0502020204030204" pitchFamily="34" charset="0"/>
            </a:endParaRPr>
          </a:p>
          <a:p>
            <a:pPr marL="0" marR="0" indent="0" algn="ctr">
              <a:lnSpc>
                <a:spcPct val="107000"/>
              </a:lnSpc>
              <a:spcBef>
                <a:spcPts val="0"/>
              </a:spcBef>
              <a:spcAft>
                <a:spcPts val="0"/>
              </a:spcAft>
              <a:buNone/>
            </a:pPr>
            <a:r>
              <a:rPr lang="en-US" b="1" i="1" dirty="0">
                <a:ln>
                  <a:noFill/>
                </a:ln>
                <a:solidFill>
                  <a:srgbClr val="000000"/>
                </a:solidFill>
                <a:effectLst>
                  <a:outerShdw blurRad="38100" dist="19050" dir="2700000" algn="tl">
                    <a:schemeClr val="dk1">
                      <a:alpha val="40000"/>
                    </a:schemeClr>
                  </a:outerShdw>
                </a:effectLst>
                <a:latin typeface="Comic Sans MS" panose="030F0702030302020204" pitchFamily="66" charset="0"/>
                <a:ea typeface="Calibri" panose="020F0502020204030204" pitchFamily="34" charset="0"/>
                <a:cs typeface="Times New Roman" panose="02020603050405020304" pitchFamily="18" charset="0"/>
              </a:rPr>
              <a:t>Pronunciation:</a:t>
            </a:r>
            <a:endParaRPr lang="en-US" b="1" dirty="0">
              <a:effectLst/>
              <a:latin typeface="Comic Sans MS" panose="030F0702030302020204" pitchFamily="66" charset="0"/>
              <a:ea typeface="Calibri" panose="020F0502020204030204" pitchFamily="34" charset="0"/>
            </a:endParaRPr>
          </a:p>
          <a:p>
            <a:pPr marL="0" marR="0" indent="0" algn="ctr">
              <a:lnSpc>
                <a:spcPct val="107000"/>
              </a:lnSpc>
              <a:spcBef>
                <a:spcPts val="0"/>
              </a:spcBef>
              <a:spcAft>
                <a:spcPts val="0"/>
              </a:spcAft>
              <a:buNone/>
            </a:pPr>
            <a:r>
              <a:rPr lang="en-US" sz="3600" dirty="0">
                <a:ln>
                  <a:noFill/>
                </a:ln>
                <a:solidFill>
                  <a:schemeClr val="accent1"/>
                </a:solidFill>
                <a:effectLst>
                  <a:outerShdw blurRad="38100" dist="19050" dir="2700000" algn="tl">
                    <a:schemeClr val="dk1">
                      <a:alpha val="40000"/>
                    </a:schemeClr>
                  </a:outerShdw>
                </a:effectLst>
                <a:latin typeface="Comic Sans MS" panose="030F0702030302020204" pitchFamily="66" charset="0"/>
                <a:ea typeface="Calibri" panose="020F0502020204030204" pitchFamily="34" charset="0"/>
                <a:cs typeface="Times New Roman" panose="02020603050405020304" pitchFamily="18" charset="0"/>
              </a:rPr>
              <a:t>CREE-stow may AH-mah,</a:t>
            </a:r>
            <a:endParaRPr lang="en-US" sz="3600" dirty="0">
              <a:solidFill>
                <a:schemeClr val="accent1"/>
              </a:solidFill>
              <a:effectLst/>
              <a:latin typeface="Comic Sans MS" panose="030F0702030302020204" pitchFamily="66" charset="0"/>
              <a:ea typeface="Calibri" panose="020F0502020204030204" pitchFamily="34" charset="0"/>
            </a:endParaRPr>
          </a:p>
          <a:p>
            <a:pPr marL="0" marR="0" indent="0" algn="ctr">
              <a:lnSpc>
                <a:spcPct val="107000"/>
              </a:lnSpc>
              <a:spcBef>
                <a:spcPts val="0"/>
              </a:spcBef>
              <a:spcAft>
                <a:spcPts val="0"/>
              </a:spcAft>
              <a:buNone/>
            </a:pPr>
            <a:r>
              <a:rPr lang="en-US" sz="3600" dirty="0">
                <a:ln>
                  <a:noFill/>
                </a:ln>
                <a:solidFill>
                  <a:schemeClr val="accent1"/>
                </a:solidFill>
                <a:effectLst>
                  <a:outerShdw blurRad="38100" dist="19050" dir="2700000" algn="tl">
                    <a:schemeClr val="dk1">
                      <a:alpha val="40000"/>
                    </a:schemeClr>
                  </a:outerShdw>
                </a:effectLst>
                <a:latin typeface="Comic Sans MS" panose="030F0702030302020204" pitchFamily="66" charset="0"/>
                <a:ea typeface="Calibri" panose="020F0502020204030204" pitchFamily="34" charset="0"/>
                <a:cs typeface="Times New Roman" panose="02020603050405020304" pitchFamily="18" charset="0"/>
              </a:rPr>
              <a:t>CREE-stow may AH-mah.</a:t>
            </a:r>
            <a:endParaRPr lang="en-US" sz="3600" dirty="0">
              <a:solidFill>
                <a:schemeClr val="accent1"/>
              </a:solidFill>
              <a:effectLst/>
              <a:latin typeface="Comic Sans MS" panose="030F0702030302020204" pitchFamily="66" charset="0"/>
              <a:ea typeface="Calibri" panose="020F0502020204030204" pitchFamily="34" charset="0"/>
            </a:endParaRPr>
          </a:p>
          <a:p>
            <a:pPr marL="0" marR="0" indent="0" algn="ctr">
              <a:lnSpc>
                <a:spcPct val="107000"/>
              </a:lnSpc>
              <a:spcBef>
                <a:spcPts val="0"/>
              </a:spcBef>
              <a:spcAft>
                <a:spcPts val="0"/>
              </a:spcAft>
              <a:buNone/>
            </a:pPr>
            <a:r>
              <a:rPr lang="en-US" sz="3600" dirty="0">
                <a:ln>
                  <a:noFill/>
                </a:ln>
                <a:solidFill>
                  <a:schemeClr val="accent1"/>
                </a:solidFill>
                <a:effectLst>
                  <a:outerShdw blurRad="38100" dist="19050" dir="2700000" algn="tl">
                    <a:schemeClr val="dk1">
                      <a:alpha val="40000"/>
                    </a:schemeClr>
                  </a:outerShdw>
                </a:effectLst>
                <a:latin typeface="Comic Sans MS" panose="030F0702030302020204" pitchFamily="66" charset="0"/>
                <a:ea typeface="Calibri" panose="020F0502020204030204" pitchFamily="34" charset="0"/>
                <a:cs typeface="Times New Roman" panose="02020603050405020304" pitchFamily="18" charset="0"/>
              </a:rPr>
              <a:t>CREE-stow may AH-mah,</a:t>
            </a:r>
            <a:endParaRPr lang="en-US" sz="3600" dirty="0">
              <a:solidFill>
                <a:schemeClr val="accent1"/>
              </a:solidFill>
              <a:effectLst/>
              <a:latin typeface="Comic Sans MS" panose="030F0702030302020204" pitchFamily="66" charset="0"/>
              <a:ea typeface="Calibri" panose="020F0502020204030204" pitchFamily="34" charset="0"/>
            </a:endParaRPr>
          </a:p>
          <a:p>
            <a:pPr marL="0" marR="0" indent="0" algn="ctr">
              <a:lnSpc>
                <a:spcPct val="107000"/>
              </a:lnSpc>
              <a:spcBef>
                <a:spcPts val="0"/>
              </a:spcBef>
              <a:spcAft>
                <a:spcPts val="0"/>
              </a:spcAft>
              <a:buNone/>
            </a:pPr>
            <a:r>
              <a:rPr lang="en-US" sz="3600" dirty="0">
                <a:ln>
                  <a:noFill/>
                </a:ln>
                <a:solidFill>
                  <a:schemeClr val="accent1"/>
                </a:solidFill>
                <a:effectLst>
                  <a:outerShdw blurRad="38100" dist="19050" dir="2700000" algn="tl">
                    <a:schemeClr val="dk1">
                      <a:alpha val="40000"/>
                    </a:schemeClr>
                  </a:outerShdw>
                </a:effectLst>
                <a:latin typeface="Comic Sans MS" panose="030F0702030302020204" pitchFamily="66" charset="0"/>
                <a:ea typeface="Calibri" panose="020F0502020204030204" pitchFamily="34" charset="0"/>
                <a:cs typeface="Times New Roman" panose="02020603050405020304" pitchFamily="18" charset="0"/>
              </a:rPr>
              <a:t>Lah BEE-Blee-ah DEE-say ah-SEE.</a:t>
            </a:r>
            <a:endParaRPr lang="en-US" sz="3600" dirty="0">
              <a:solidFill>
                <a:schemeClr val="accent1"/>
              </a:solidFill>
              <a:effectLst/>
              <a:latin typeface="Comic Sans MS" panose="030F0702030302020204" pitchFamily="66" charset="0"/>
              <a:ea typeface="Calibri" panose="020F0502020204030204" pitchFamily="34" charset="0"/>
            </a:endParaRPr>
          </a:p>
          <a:p>
            <a:pPr marL="0" indent="0">
              <a:buNone/>
            </a:pPr>
            <a:endParaRPr lang="en-US" dirty="0"/>
          </a:p>
        </p:txBody>
      </p:sp>
      <p:pic>
        <p:nvPicPr>
          <p:cNvPr id="5" name="Graphic 4" descr="Maracas with solid fill">
            <a:extLst>
              <a:ext uri="{FF2B5EF4-FFF2-40B4-BE49-F238E27FC236}">
                <a16:creationId xmlns:a16="http://schemas.microsoft.com/office/drawing/2014/main" id="{DA2A1BA9-44DB-A9D1-3AA9-962E6B3B31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3118278"/>
            <a:ext cx="1817225" cy="1817225"/>
          </a:xfrm>
          <a:prstGeom prst="rect">
            <a:avLst/>
          </a:prstGeom>
        </p:spPr>
      </p:pic>
      <p:pic>
        <p:nvPicPr>
          <p:cNvPr id="7" name="Graphic 6" descr="Guitar with solid fill">
            <a:extLst>
              <a:ext uri="{FF2B5EF4-FFF2-40B4-BE49-F238E27FC236}">
                <a16:creationId xmlns:a16="http://schemas.microsoft.com/office/drawing/2014/main" id="{A0B2E04A-9395-C935-10CB-52092639ABF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1107036">
            <a:off x="9539468" y="3016251"/>
            <a:ext cx="1906145" cy="1906145"/>
          </a:xfrm>
          <a:prstGeom prst="rect">
            <a:avLst/>
          </a:prstGeom>
        </p:spPr>
      </p:pic>
    </p:spTree>
    <p:extLst>
      <p:ext uri="{BB962C8B-B14F-4D97-AF65-F5344CB8AC3E}">
        <p14:creationId xmlns:p14="http://schemas.microsoft.com/office/powerpoint/2010/main" val="2575793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27F7C-B661-C541-BD7D-C88265C56C53}"/>
              </a:ext>
            </a:extLst>
          </p:cNvPr>
          <p:cNvSpPr>
            <a:spLocks noGrp="1"/>
          </p:cNvSpPr>
          <p:nvPr>
            <p:ph type="title"/>
          </p:nvPr>
        </p:nvSpPr>
        <p:spPr/>
        <p:txBody>
          <a:bodyPr>
            <a:normAutofit fontScale="90000"/>
          </a:bodyPr>
          <a:lstStyle/>
          <a:p>
            <a:pPr marL="0" marR="0" algn="ctr">
              <a:lnSpc>
                <a:spcPct val="107000"/>
              </a:lnSpc>
              <a:spcBef>
                <a:spcPts val="0"/>
              </a:spcBef>
              <a:spcAft>
                <a:spcPts val="0"/>
              </a:spcAft>
            </a:pPr>
            <a:br>
              <a:rPr lang="en-US" b="1" dirty="0">
                <a:effectLst/>
                <a:latin typeface="Comic Sans MS" panose="030F0702030302020204" pitchFamily="66" charset="0"/>
                <a:ea typeface="Calibri" panose="020F0502020204030204" pitchFamily="34" charset="0"/>
                <a:cs typeface="Times New Roman" panose="02020603050405020304" pitchFamily="18" charset="0"/>
              </a:rPr>
            </a:br>
            <a:r>
              <a:rPr lang="en-US" b="1" dirty="0">
                <a:effectLst/>
                <a:latin typeface="Comic Sans MS" panose="030F0702030302020204" pitchFamily="66" charset="0"/>
                <a:ea typeface="Calibri" panose="020F0502020204030204" pitchFamily="34" charset="0"/>
                <a:cs typeface="Times New Roman" panose="02020603050405020304" pitchFamily="18" charset="0"/>
              </a:rPr>
              <a:t>In My Life, Lord (Be Glorified)</a:t>
            </a:r>
            <a:br>
              <a:rPr lang="en-US" sz="1800" dirty="0">
                <a:effectLst/>
                <a:latin typeface="Calibri" panose="020F0502020204030204" pitchFamily="34" charset="0"/>
                <a:ea typeface="Calibri" panose="020F0502020204030204" pitchFamily="34" charset="0"/>
              </a:rPr>
            </a:br>
            <a:r>
              <a:rPr lang="en-US" sz="2200" dirty="0">
                <a:effectLst/>
                <a:latin typeface="Calibri" panose="020F0502020204030204" pitchFamily="34" charset="0"/>
                <a:ea typeface="Calibri" panose="020F0502020204030204" pitchFamily="34" charset="0"/>
                <a:cs typeface="Times New Roman" panose="02020603050405020304" pitchFamily="18" charset="0"/>
              </a:rPr>
              <a:t>Spanish (Words by Bob Kilpatrick)</a:t>
            </a:r>
            <a:br>
              <a:rPr lang="en-US" sz="18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179E04AB-A24F-4B05-F4C3-20589E9D21AE}"/>
              </a:ext>
            </a:extLst>
          </p:cNvPr>
          <p:cNvSpPr>
            <a:spLocks noGrp="1"/>
          </p:cNvSpPr>
          <p:nvPr>
            <p:ph idx="1"/>
          </p:nvPr>
        </p:nvSpPr>
        <p:spPr>
          <a:xfrm>
            <a:off x="546755" y="1825625"/>
            <a:ext cx="10807045" cy="4667250"/>
          </a:xfrm>
        </p:spPr>
        <p:txBody>
          <a:bodyPr>
            <a:normAutofit lnSpcReduction="10000"/>
          </a:bodyPr>
          <a:lstStyle/>
          <a:p>
            <a:pPr marL="2286000" lvl="5" indent="0">
              <a:lnSpc>
                <a:spcPct val="107000"/>
              </a:lnSpc>
              <a:spcBef>
                <a:spcPts val="0"/>
              </a:spcBef>
              <a:buNone/>
            </a:pPr>
            <a:r>
              <a:rPr lang="en-US" sz="36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En mi vida, gloria te doy, 				</a:t>
            </a:r>
            <a:endParaRPr lang="en-US" sz="3600" b="1" i="1"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marL="2286000" lvl="5" indent="0">
              <a:lnSpc>
                <a:spcPct val="107000"/>
              </a:lnSpc>
              <a:spcBef>
                <a:spcPts val="0"/>
              </a:spcBef>
              <a:buNone/>
            </a:pPr>
            <a:r>
              <a:rPr lang="en-US" sz="36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gloria te doy.						</a:t>
            </a:r>
          </a:p>
          <a:p>
            <a:pPr marL="2286000" lvl="5" indent="0">
              <a:lnSpc>
                <a:spcPct val="107000"/>
              </a:lnSpc>
              <a:spcBef>
                <a:spcPts val="0"/>
              </a:spcBef>
              <a:buNone/>
            </a:pPr>
            <a:r>
              <a:rPr lang="en-US" sz="36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En me vida, gloria te doy, Señor.</a:t>
            </a:r>
            <a:r>
              <a:rPr lang="en-US" sz="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en-US" sz="2400" b="1" i="1" dirty="0">
                <a:effectLst/>
                <a:latin typeface="Comic Sans MS" panose="030F0702030302020204" pitchFamily="66" charset="0"/>
                <a:ea typeface="Calibri" panose="020F0502020204030204" pitchFamily="34" charset="0"/>
                <a:cs typeface="Times New Roman" panose="02020603050405020304" pitchFamily="18" charset="0"/>
              </a:rPr>
              <a:t>Pronunciation:</a:t>
            </a:r>
            <a:endParaRPr lang="en-US" sz="2400" b="1" dirty="0">
              <a:effectLst/>
              <a:latin typeface="Comic Sans MS" panose="030F0702030302020204" pitchFamily="66" charset="0"/>
              <a:ea typeface="Calibri" panose="020F0502020204030204" pitchFamily="34" charset="0"/>
            </a:endParaRPr>
          </a:p>
          <a:p>
            <a:pPr marL="0" marR="0" indent="0" algn="ctr">
              <a:lnSpc>
                <a:spcPct val="107000"/>
              </a:lnSpc>
              <a:spcBef>
                <a:spcPts val="0"/>
              </a:spcBef>
              <a:spcAft>
                <a:spcPts val="0"/>
              </a:spcAft>
              <a:buNone/>
            </a:pPr>
            <a:r>
              <a:rPr lang="en-US" sz="36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Ehn mee VEE-dah, GLOH-riah tay doy </a:t>
            </a:r>
            <a:endParaRPr lang="en-US" sz="3600" b="1" dirty="0">
              <a:solidFill>
                <a:schemeClr val="accent1"/>
              </a:solidFill>
              <a:effectLst/>
              <a:latin typeface="Calibri" panose="020F0502020204030204" pitchFamily="34" charset="0"/>
              <a:ea typeface="Calibri" panose="020F0502020204030204" pitchFamily="34" charset="0"/>
            </a:endParaRPr>
          </a:p>
          <a:p>
            <a:pPr marL="0" marR="0" indent="0" algn="ctr">
              <a:lnSpc>
                <a:spcPct val="107000"/>
              </a:lnSpc>
              <a:spcBef>
                <a:spcPts val="0"/>
              </a:spcBef>
              <a:spcAft>
                <a:spcPts val="0"/>
              </a:spcAft>
              <a:buNone/>
            </a:pPr>
            <a:r>
              <a:rPr lang="en-US" sz="36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GLOH-riah tay doy. </a:t>
            </a:r>
            <a:endParaRPr lang="en-US" sz="3600" b="1" dirty="0">
              <a:solidFill>
                <a:schemeClr val="accent1"/>
              </a:solidFill>
              <a:effectLst/>
              <a:latin typeface="Calibri" panose="020F0502020204030204" pitchFamily="34" charset="0"/>
              <a:ea typeface="Calibri" panose="020F0502020204030204" pitchFamily="34" charset="0"/>
            </a:endParaRPr>
          </a:p>
          <a:p>
            <a:pPr marL="0" marR="0" indent="0" algn="ctr">
              <a:lnSpc>
                <a:spcPct val="107000"/>
              </a:lnSpc>
              <a:spcBef>
                <a:spcPts val="0"/>
              </a:spcBef>
              <a:spcAft>
                <a:spcPts val="0"/>
              </a:spcAft>
              <a:buNone/>
            </a:pPr>
            <a:r>
              <a:rPr lang="en-US" sz="36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Ehn mee VEE-dah, GLOH-riah tay doy,</a:t>
            </a:r>
            <a:endParaRPr lang="en-US" sz="3600" b="1" dirty="0">
              <a:solidFill>
                <a:schemeClr val="accent1"/>
              </a:solidFill>
              <a:effectLst/>
              <a:latin typeface="Calibri" panose="020F0502020204030204" pitchFamily="34" charset="0"/>
              <a:ea typeface="Calibri" panose="020F0502020204030204" pitchFamily="34" charset="0"/>
            </a:endParaRPr>
          </a:p>
          <a:p>
            <a:pPr marL="0" marR="0" indent="0" algn="ctr">
              <a:lnSpc>
                <a:spcPct val="107000"/>
              </a:lnSpc>
              <a:spcBef>
                <a:spcPts val="0"/>
              </a:spcBef>
              <a:spcAft>
                <a:spcPts val="0"/>
              </a:spcAft>
              <a:buNone/>
            </a:pPr>
            <a:r>
              <a:rPr lang="en-US" sz="36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sayn-YOUR.</a:t>
            </a:r>
            <a:endParaRPr lang="en-US" sz="3600" b="1" dirty="0">
              <a:solidFill>
                <a:schemeClr val="accent1"/>
              </a:solidFill>
              <a:effectLst/>
              <a:latin typeface="Calibri" panose="020F0502020204030204" pitchFamily="34" charset="0"/>
              <a:ea typeface="Calibri" panose="020F0502020204030204" pitchFamily="34" charset="0"/>
            </a:endParaRPr>
          </a:p>
          <a:p>
            <a:pPr marL="0" indent="0">
              <a:buNone/>
            </a:pPr>
            <a:endParaRPr lang="en-US" dirty="0"/>
          </a:p>
        </p:txBody>
      </p:sp>
      <p:pic>
        <p:nvPicPr>
          <p:cNvPr id="5" name="Graphic 4" descr="Xylophone with solid fill">
            <a:extLst>
              <a:ext uri="{FF2B5EF4-FFF2-40B4-BE49-F238E27FC236}">
                <a16:creationId xmlns:a16="http://schemas.microsoft.com/office/drawing/2014/main" id="{675D7E08-9FCD-E374-088E-DCADF1D1CDD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919479">
            <a:off x="9777166" y="2085680"/>
            <a:ext cx="1666187" cy="1666187"/>
          </a:xfrm>
          <a:prstGeom prst="rect">
            <a:avLst/>
          </a:prstGeom>
        </p:spPr>
      </p:pic>
      <p:pic>
        <p:nvPicPr>
          <p:cNvPr id="7" name="Graphic 6" descr="Music notation with solid fill">
            <a:extLst>
              <a:ext uri="{FF2B5EF4-FFF2-40B4-BE49-F238E27FC236}">
                <a16:creationId xmlns:a16="http://schemas.microsoft.com/office/drawing/2014/main" id="{956790C5-9EEA-07D8-F095-C9BAD9A96A8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1125351">
            <a:off x="449343" y="1686613"/>
            <a:ext cx="1841369" cy="1841369"/>
          </a:xfrm>
          <a:prstGeom prst="rect">
            <a:avLst/>
          </a:prstGeom>
        </p:spPr>
      </p:pic>
    </p:spTree>
    <p:extLst>
      <p:ext uri="{BB962C8B-B14F-4D97-AF65-F5344CB8AC3E}">
        <p14:creationId xmlns:p14="http://schemas.microsoft.com/office/powerpoint/2010/main" val="1345201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18A1A-CBC3-89A2-D235-A74065AD883F}"/>
              </a:ext>
            </a:extLst>
          </p:cNvPr>
          <p:cNvSpPr>
            <a:spLocks noGrp="1"/>
          </p:cNvSpPr>
          <p:nvPr>
            <p:ph type="title"/>
          </p:nvPr>
        </p:nvSpPr>
        <p:spPr/>
        <p:txBody>
          <a:bodyPr>
            <a:normAutofit fontScale="90000"/>
          </a:bodyPr>
          <a:lstStyle/>
          <a:p>
            <a:pPr marL="0" marR="0" algn="ctr">
              <a:spcBef>
                <a:spcPts val="0"/>
              </a:spcBef>
              <a:spcAft>
                <a:spcPts val="0"/>
              </a:spcAft>
            </a:pPr>
            <a:br>
              <a:rPr lang="en-US" b="1" dirty="0">
                <a:effectLst/>
                <a:latin typeface="Comic Sans MS" panose="030F0702030302020204" pitchFamily="66" charset="0"/>
                <a:ea typeface="Times New Roman" panose="02020603050405020304" pitchFamily="18" charset="0"/>
                <a:cs typeface="Times New Roman" panose="02020603050405020304" pitchFamily="18" charset="0"/>
              </a:rPr>
            </a:br>
            <a:r>
              <a:rPr lang="en-US" b="1" dirty="0">
                <a:effectLst/>
                <a:latin typeface="Comic Sans MS" panose="030F0702030302020204" pitchFamily="66" charset="0"/>
                <a:ea typeface="Times New Roman" panose="02020603050405020304" pitchFamily="18" charset="0"/>
                <a:cs typeface="Times New Roman" panose="02020603050405020304" pitchFamily="18" charset="0"/>
              </a:rPr>
              <a:t>Jesus Loves Me</a:t>
            </a:r>
            <a:br>
              <a:rPr lang="en-US" sz="1800" dirty="0">
                <a:effectLst/>
                <a:latin typeface="Times New Roman" panose="02020603050405020304" pitchFamily="18" charset="0"/>
                <a:ea typeface="Times New Roman" panose="02020603050405020304" pitchFamily="18" charset="0"/>
              </a:rPr>
            </a:br>
            <a:r>
              <a:rPr lang="en-US" sz="2200" dirty="0">
                <a:effectLst/>
                <a:latin typeface="Comic Sans MS" panose="030F0702030302020204" pitchFamily="66" charset="0"/>
                <a:ea typeface="Calibri" panose="020F0502020204030204" pitchFamily="34" charset="0"/>
              </a:rPr>
              <a:t>Arabic</a:t>
            </a:r>
            <a:br>
              <a:rPr lang="en-US" sz="18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09E6FE4D-974B-B399-BDA5-2EEA6AC72BC2}"/>
              </a:ext>
            </a:extLst>
          </p:cNvPr>
          <p:cNvSpPr>
            <a:spLocks noGrp="1"/>
          </p:cNvSpPr>
          <p:nvPr>
            <p:ph idx="1"/>
          </p:nvPr>
        </p:nvSpPr>
        <p:spPr>
          <a:xfrm>
            <a:off x="838199" y="1825625"/>
            <a:ext cx="10756769" cy="4667250"/>
          </a:xfrm>
        </p:spPr>
        <p:txBody>
          <a:bodyPr numCol="2">
            <a:normAutofit/>
          </a:bodyPr>
          <a:lstStyle/>
          <a:p>
            <a:pPr marL="0" indent="0">
              <a:buNone/>
            </a:pPr>
            <a:endParaRPr lang="en-US" dirty="0"/>
          </a:p>
          <a:p>
            <a:pPr marL="0" indent="0">
              <a:buNone/>
            </a:pPr>
            <a:endParaRPr lang="en-US" dirty="0">
              <a:latin typeface="Comic Sans MS" panose="030F0702030302020204" pitchFamily="66" charset="0"/>
            </a:endParaRPr>
          </a:p>
          <a:p>
            <a:pPr marL="0" indent="0">
              <a:buNone/>
            </a:pPr>
            <a:r>
              <a:rPr lang="en-US" sz="3600" b="1" dirty="0">
                <a:solidFill>
                  <a:schemeClr val="accent1"/>
                </a:solidFill>
                <a:latin typeface="Comic Sans MS" panose="030F0702030302020204" pitchFamily="66" charset="0"/>
              </a:rPr>
              <a:t>Yes, Jesus loves me!</a:t>
            </a:r>
          </a:p>
          <a:p>
            <a:pPr marL="0" indent="0">
              <a:buNone/>
            </a:pPr>
            <a:r>
              <a:rPr lang="en-US" sz="3600" b="1" dirty="0">
                <a:solidFill>
                  <a:schemeClr val="accent1"/>
                </a:solidFill>
                <a:latin typeface="Comic Sans MS" panose="030F0702030302020204" pitchFamily="66" charset="0"/>
              </a:rPr>
              <a:t>Yes, Jesus loves me!</a:t>
            </a:r>
          </a:p>
          <a:p>
            <a:pPr marL="0" indent="0">
              <a:buNone/>
            </a:pPr>
            <a:r>
              <a:rPr lang="en-US" sz="3600" b="1" dirty="0">
                <a:solidFill>
                  <a:schemeClr val="accent1"/>
                </a:solidFill>
                <a:latin typeface="Comic Sans MS" panose="030F0702030302020204" pitchFamily="66" charset="0"/>
              </a:rPr>
              <a:t>Yes, Jesus loves me! </a:t>
            </a:r>
          </a:p>
          <a:p>
            <a:pPr marL="0" indent="0">
              <a:buNone/>
            </a:pPr>
            <a:r>
              <a:rPr lang="en-US" sz="3600" b="1" dirty="0">
                <a:solidFill>
                  <a:schemeClr val="accent1"/>
                </a:solidFill>
                <a:latin typeface="Comic Sans MS" panose="030F0702030302020204" pitchFamily="66" charset="0"/>
              </a:rPr>
              <a:t>The Bible tells me so.</a:t>
            </a:r>
          </a:p>
          <a:p>
            <a:pPr marL="0" indent="0">
              <a:buNone/>
            </a:pPr>
            <a:endParaRPr lang="en-US" dirty="0">
              <a:latin typeface="Comic Sans MS" panose="030F0702030302020204" pitchFamily="66" charset="0"/>
            </a:endParaRPr>
          </a:p>
          <a:p>
            <a:pPr marL="0" indent="0">
              <a:buNone/>
            </a:pPr>
            <a:endParaRPr lang="en-US" dirty="0">
              <a:latin typeface="Comic Sans MS" panose="030F0702030302020204" pitchFamily="66" charset="0"/>
            </a:endParaRPr>
          </a:p>
          <a:p>
            <a:pPr marL="0" indent="0">
              <a:buNone/>
            </a:pPr>
            <a:endParaRPr lang="en-US" dirty="0">
              <a:latin typeface="Comic Sans MS" panose="030F0702030302020204" pitchFamily="66" charset="0"/>
            </a:endParaRPr>
          </a:p>
          <a:p>
            <a:pPr marL="0" indent="0">
              <a:buNone/>
            </a:pPr>
            <a:r>
              <a:rPr lang="en-US" b="1" dirty="0">
                <a:latin typeface="Comic Sans MS" panose="030F0702030302020204" pitchFamily="66" charset="0"/>
              </a:rPr>
              <a:t>Pronunciation:</a:t>
            </a:r>
          </a:p>
          <a:p>
            <a:pPr marL="0" indent="0">
              <a:buNone/>
            </a:pPr>
            <a:r>
              <a:rPr lang="en-US" sz="3600" b="1" dirty="0">
                <a:solidFill>
                  <a:schemeClr val="accent1"/>
                </a:solidFill>
                <a:latin typeface="Comic Sans MS" panose="030F0702030302020204" pitchFamily="66" charset="0"/>
              </a:rPr>
              <a:t>Kahd faa-kah hub-nah</a:t>
            </a:r>
          </a:p>
          <a:p>
            <a:pPr marL="0" indent="0">
              <a:buNone/>
            </a:pPr>
            <a:r>
              <a:rPr lang="en-US" sz="3600" b="1" dirty="0">
                <a:solidFill>
                  <a:schemeClr val="accent1"/>
                </a:solidFill>
                <a:latin typeface="Comic Sans MS" panose="030F0702030302020204" pitchFamily="66" charset="0"/>
              </a:rPr>
              <a:t>Kahd faa-kah hub-nah</a:t>
            </a:r>
          </a:p>
          <a:p>
            <a:pPr marL="0" indent="0">
              <a:buNone/>
            </a:pPr>
            <a:r>
              <a:rPr lang="en-US" sz="3600" b="1" dirty="0">
                <a:solidFill>
                  <a:schemeClr val="accent1"/>
                </a:solidFill>
                <a:latin typeface="Comic Sans MS" panose="030F0702030302020204" pitchFamily="66" charset="0"/>
              </a:rPr>
              <a:t>Kahd faa-kah hub-nah</a:t>
            </a:r>
          </a:p>
          <a:p>
            <a:pPr marL="0" indent="0">
              <a:buNone/>
            </a:pPr>
            <a:r>
              <a:rPr lang="en-US" sz="3600" b="1" dirty="0">
                <a:solidFill>
                  <a:schemeClr val="accent1"/>
                </a:solidFill>
                <a:latin typeface="Comic Sans MS" panose="030F0702030302020204" pitchFamily="66" charset="0"/>
              </a:rPr>
              <a:t>Yu-hib-bu-nah Yah-so.</a:t>
            </a:r>
          </a:p>
          <a:p>
            <a:pPr marL="0" indent="0">
              <a:buNone/>
            </a:pPr>
            <a:endParaRPr lang="en-US" dirty="0"/>
          </a:p>
        </p:txBody>
      </p:sp>
      <p:pic>
        <p:nvPicPr>
          <p:cNvPr id="5" name="Graphic 4" descr="Flute with solid fill">
            <a:extLst>
              <a:ext uri="{FF2B5EF4-FFF2-40B4-BE49-F238E27FC236}">
                <a16:creationId xmlns:a16="http://schemas.microsoft.com/office/drawing/2014/main" id="{6FFDBE9D-66CE-2D78-24D2-6960741748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0573645" flipH="1">
            <a:off x="1576085" y="1027905"/>
            <a:ext cx="1687975" cy="1687975"/>
          </a:xfrm>
          <a:prstGeom prst="rect">
            <a:avLst/>
          </a:prstGeom>
        </p:spPr>
      </p:pic>
      <p:pic>
        <p:nvPicPr>
          <p:cNvPr id="7" name="Graphic 6" descr="Drum with solid fill">
            <a:extLst>
              <a:ext uri="{FF2B5EF4-FFF2-40B4-BE49-F238E27FC236}">
                <a16:creationId xmlns:a16="http://schemas.microsoft.com/office/drawing/2014/main" id="{EA1B3112-9200-8A4D-26F5-93E865B3B42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420072" y="816991"/>
            <a:ext cx="1121507" cy="1121507"/>
          </a:xfrm>
          <a:prstGeom prst="rect">
            <a:avLst/>
          </a:prstGeom>
        </p:spPr>
      </p:pic>
    </p:spTree>
    <p:extLst>
      <p:ext uri="{BB962C8B-B14F-4D97-AF65-F5344CB8AC3E}">
        <p14:creationId xmlns:p14="http://schemas.microsoft.com/office/powerpoint/2010/main" val="2563528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A59DF-2E4D-505F-3DBC-4E1503717D6D}"/>
              </a:ext>
            </a:extLst>
          </p:cNvPr>
          <p:cNvSpPr>
            <a:spLocks noGrp="1"/>
          </p:cNvSpPr>
          <p:nvPr>
            <p:ph type="title"/>
          </p:nvPr>
        </p:nvSpPr>
        <p:spPr/>
        <p:txBody>
          <a:bodyPr>
            <a:normAutofit fontScale="90000"/>
          </a:bodyPr>
          <a:lstStyle/>
          <a:p>
            <a:pPr marL="0" marR="0" algn="ctr">
              <a:spcBef>
                <a:spcPts val="0"/>
              </a:spcBef>
              <a:spcAft>
                <a:spcPts val="0"/>
              </a:spcAft>
            </a:pPr>
            <a:br>
              <a:rPr lang="en-US" b="1" dirty="0">
                <a:solidFill>
                  <a:srgbClr val="000000"/>
                </a:solidFill>
                <a:effectLst/>
                <a:latin typeface="Comic Sans MS" panose="030F0702030302020204" pitchFamily="66" charset="0"/>
                <a:ea typeface="Calibri" panose="020F0502020204030204" pitchFamily="34" charset="0"/>
                <a:cs typeface="Calibri" panose="020F0502020204030204" pitchFamily="34" charset="0"/>
              </a:rPr>
            </a:br>
            <a:r>
              <a:rPr lang="en-US" b="1" dirty="0">
                <a:solidFill>
                  <a:srgbClr val="000000"/>
                </a:solidFill>
                <a:effectLst/>
                <a:latin typeface="Comic Sans MS" panose="030F0702030302020204" pitchFamily="66" charset="0"/>
                <a:ea typeface="Calibri" panose="020F0502020204030204" pitchFamily="34" charset="0"/>
                <a:cs typeface="Calibri" panose="020F0502020204030204" pitchFamily="34" charset="0"/>
              </a:rPr>
              <a:t>Oh, How I Love Jesus</a:t>
            </a:r>
            <a:br>
              <a:rPr lang="en-US" sz="1800" dirty="0">
                <a:effectLst/>
                <a:latin typeface="Calibri" panose="020F0502020204030204" pitchFamily="34" charset="0"/>
                <a:ea typeface="Calibri" panose="020F0502020204030204" pitchFamily="34" charset="0"/>
              </a:rPr>
            </a:br>
            <a:r>
              <a:rPr lang="en-US" sz="2200" dirty="0">
                <a:solidFill>
                  <a:srgbClr val="000000"/>
                </a:solidFill>
                <a:effectLst/>
                <a:latin typeface="Comic Sans MS" panose="030F0702030302020204" pitchFamily="66" charset="0"/>
                <a:ea typeface="Calibri" panose="020F0502020204030204" pitchFamily="34" charset="0"/>
                <a:cs typeface="Calibri" panose="020F0502020204030204" pitchFamily="34" charset="0"/>
              </a:rPr>
              <a:t>Arabic</a:t>
            </a:r>
            <a:br>
              <a:rPr lang="en-US" sz="2200" dirty="0">
                <a:effectLst/>
                <a:latin typeface="Comic Sans MS" panose="030F0702030302020204" pitchFamily="66" charset="0"/>
                <a:ea typeface="Calibri" panose="020F0502020204030204" pitchFamily="34" charset="0"/>
              </a:rPr>
            </a:br>
            <a:br>
              <a:rPr lang="en-US" sz="2200" dirty="0">
                <a:effectLst/>
                <a:latin typeface="Calibri" panose="020F0502020204030204" pitchFamily="34" charset="0"/>
                <a:ea typeface="Calibri" panose="020F0502020204030204" pitchFamily="34" charset="0"/>
              </a:rPr>
            </a:br>
            <a:endParaRPr lang="en-US" sz="2200" dirty="0"/>
          </a:p>
        </p:txBody>
      </p:sp>
      <p:sp>
        <p:nvSpPr>
          <p:cNvPr id="3" name="Content Placeholder 2">
            <a:extLst>
              <a:ext uri="{FF2B5EF4-FFF2-40B4-BE49-F238E27FC236}">
                <a16:creationId xmlns:a16="http://schemas.microsoft.com/office/drawing/2014/main" id="{4BA37A30-B781-02EA-067A-AF86ED805EC3}"/>
              </a:ext>
            </a:extLst>
          </p:cNvPr>
          <p:cNvSpPr>
            <a:spLocks noGrp="1"/>
          </p:cNvSpPr>
          <p:nvPr>
            <p:ph idx="1"/>
          </p:nvPr>
        </p:nvSpPr>
        <p:spPr>
          <a:xfrm>
            <a:off x="628454" y="1461155"/>
            <a:ext cx="10935092" cy="5031720"/>
          </a:xfrm>
        </p:spPr>
        <p:txBody>
          <a:bodyPr numCol="1">
            <a:normAutofit fontScale="25000" lnSpcReduction="20000"/>
          </a:bodyPr>
          <a:lstStyle/>
          <a:p>
            <a:pPr marL="0" indent="0" algn="ctr">
              <a:lnSpc>
                <a:spcPct val="120000"/>
              </a:lnSpc>
              <a:buNone/>
            </a:pPr>
            <a:r>
              <a:rPr lang="en-US" sz="8000" b="1" dirty="0">
                <a:solidFill>
                  <a:schemeClr val="accent1"/>
                </a:solidFill>
                <a:latin typeface="Comic Sans MS" panose="030F0702030302020204" pitchFamily="66" charset="0"/>
              </a:rPr>
              <a:t>Oh, how I love Jesus,</a:t>
            </a:r>
          </a:p>
          <a:p>
            <a:pPr marL="0" indent="0" algn="ctr">
              <a:lnSpc>
                <a:spcPct val="120000"/>
              </a:lnSpc>
              <a:buNone/>
            </a:pPr>
            <a:r>
              <a:rPr lang="en-US" sz="8000" b="1" dirty="0">
                <a:solidFill>
                  <a:schemeClr val="accent1"/>
                </a:solidFill>
                <a:latin typeface="Comic Sans MS" panose="030F0702030302020204" pitchFamily="66" charset="0"/>
              </a:rPr>
              <a:t>Oh, how I love Jesus,</a:t>
            </a:r>
          </a:p>
          <a:p>
            <a:pPr marL="0" indent="0" algn="ctr">
              <a:lnSpc>
                <a:spcPct val="120000"/>
              </a:lnSpc>
              <a:buNone/>
            </a:pPr>
            <a:r>
              <a:rPr lang="en-US" sz="8000" b="1" dirty="0">
                <a:solidFill>
                  <a:schemeClr val="accent1"/>
                </a:solidFill>
                <a:latin typeface="Comic Sans MS" panose="030F0702030302020204" pitchFamily="66" charset="0"/>
              </a:rPr>
              <a:t>Oh, how I love Jesus,</a:t>
            </a:r>
          </a:p>
          <a:p>
            <a:pPr marL="0" indent="0" algn="ctr">
              <a:lnSpc>
                <a:spcPct val="120000"/>
              </a:lnSpc>
              <a:buNone/>
            </a:pPr>
            <a:r>
              <a:rPr lang="en-US" sz="8000" b="1" dirty="0">
                <a:solidFill>
                  <a:schemeClr val="accent1"/>
                </a:solidFill>
                <a:latin typeface="Comic Sans MS" panose="030F0702030302020204" pitchFamily="66" charset="0"/>
              </a:rPr>
              <a:t>Because He first loved me.</a:t>
            </a:r>
          </a:p>
          <a:p>
            <a:pPr marL="0" indent="0" algn="ctr">
              <a:buNone/>
            </a:pPr>
            <a:endParaRPr lang="en-US" sz="7200" b="1" dirty="0">
              <a:solidFill>
                <a:schemeClr val="tx1">
                  <a:lumMod val="95000"/>
                  <a:lumOff val="5000"/>
                </a:schemeClr>
              </a:solidFill>
              <a:latin typeface="Comic Sans MS" panose="030F0702030302020204" pitchFamily="66" charset="0"/>
            </a:endParaRPr>
          </a:p>
          <a:p>
            <a:pPr marL="0" indent="0" algn="ctr">
              <a:buNone/>
            </a:pPr>
            <a:r>
              <a:rPr lang="en-US" sz="7200" b="1" dirty="0">
                <a:solidFill>
                  <a:schemeClr val="tx1">
                    <a:lumMod val="95000"/>
                    <a:lumOff val="5000"/>
                  </a:schemeClr>
                </a:solidFill>
                <a:latin typeface="Comic Sans MS" panose="030F0702030302020204" pitchFamily="66" charset="0"/>
              </a:rPr>
              <a:t>Arabic Pronunciation</a:t>
            </a:r>
          </a:p>
          <a:p>
            <a:pPr marL="0" indent="0" algn="ctr">
              <a:buNone/>
            </a:pPr>
            <a:endParaRPr lang="en-US" sz="7200" b="1" dirty="0">
              <a:solidFill>
                <a:schemeClr val="tx1">
                  <a:lumMod val="95000"/>
                  <a:lumOff val="5000"/>
                </a:schemeClr>
              </a:solidFill>
              <a:latin typeface="Comic Sans MS" panose="030F0702030302020204" pitchFamily="66" charset="0"/>
            </a:endParaRPr>
          </a:p>
          <a:p>
            <a:pPr marL="3200400" lvl="7" indent="0">
              <a:spcBef>
                <a:spcPts val="0"/>
              </a:spcBef>
              <a:buNone/>
            </a:pPr>
            <a:r>
              <a:rPr lang="en-US" sz="12800" b="1" dirty="0">
                <a:solidFill>
                  <a:schemeClr val="accent1"/>
                </a:solidFill>
                <a:effectLst/>
                <a:latin typeface="Comic Sans MS" panose="030F0702030302020204" pitchFamily="66" charset="0"/>
                <a:ea typeface="Calibri" panose="020F0502020204030204" pitchFamily="34" charset="0"/>
                <a:cs typeface="Calibri" panose="020F0502020204030204" pitchFamily="34" charset="0"/>
              </a:rPr>
              <a:t>Be hou-bee-hee il-sha fee,				</a:t>
            </a:r>
          </a:p>
          <a:p>
            <a:pPr marL="3200400" lvl="7" indent="0">
              <a:spcBef>
                <a:spcPts val="0"/>
              </a:spcBef>
              <a:buNone/>
            </a:pPr>
            <a:r>
              <a:rPr lang="en-US" sz="12800" b="1" dirty="0">
                <a:solidFill>
                  <a:schemeClr val="accent1"/>
                </a:solidFill>
                <a:effectLst/>
                <a:latin typeface="Comic Sans MS" panose="030F0702030302020204" pitchFamily="66" charset="0"/>
                <a:ea typeface="Calibri" panose="020F0502020204030204" pitchFamily="34" charset="0"/>
                <a:cs typeface="Calibri" panose="020F0502020204030204" pitchFamily="34" charset="0"/>
              </a:rPr>
              <a:t>Be hou-bee-hee il-ka fee,				</a:t>
            </a:r>
          </a:p>
          <a:p>
            <a:pPr marL="3200400" lvl="7" indent="0">
              <a:spcBef>
                <a:spcPts val="0"/>
              </a:spcBef>
              <a:buNone/>
            </a:pPr>
            <a:r>
              <a:rPr lang="en-US" sz="12800" b="1" dirty="0">
                <a:solidFill>
                  <a:schemeClr val="accent1"/>
                </a:solidFill>
                <a:effectLst/>
                <a:latin typeface="Comic Sans MS" panose="030F0702030302020204" pitchFamily="66" charset="0"/>
                <a:ea typeface="Calibri" panose="020F0502020204030204" pitchFamily="34" charset="0"/>
                <a:cs typeface="Calibri" panose="020F0502020204030204" pitchFamily="34" charset="0"/>
              </a:rPr>
              <a:t>Be hou-bee-hee il-wa fee,				</a:t>
            </a:r>
          </a:p>
          <a:p>
            <a:pPr marL="3200400" lvl="7" indent="0">
              <a:spcBef>
                <a:spcPts val="0"/>
              </a:spcBef>
              <a:buNone/>
            </a:pPr>
            <a:r>
              <a:rPr lang="en-US" sz="12800" b="1" dirty="0">
                <a:solidFill>
                  <a:schemeClr val="accent1"/>
                </a:solidFill>
                <a:effectLst/>
                <a:latin typeface="Comic Sans MS" panose="030F0702030302020204" pitchFamily="66" charset="0"/>
                <a:ea typeface="Calibri" panose="020F0502020204030204" pitchFamily="34" charset="0"/>
                <a:cs typeface="Calibri" panose="020F0502020204030204" pitchFamily="34" charset="0"/>
              </a:rPr>
              <a:t>A hou-ba-na-ya-soo.	</a:t>
            </a:r>
            <a:r>
              <a:rPr lang="en-US" sz="13600" b="1" dirty="0">
                <a:solidFill>
                  <a:schemeClr val="accent1"/>
                </a:solidFill>
                <a:effectLst/>
                <a:latin typeface="Comic Sans MS" panose="030F0702030302020204" pitchFamily="66" charset="0"/>
                <a:ea typeface="Calibri" panose="020F0502020204030204" pitchFamily="34" charset="0"/>
                <a:cs typeface="Calibri" panose="020F0502020204030204" pitchFamily="34" charset="0"/>
              </a:rPr>
              <a:t>	</a:t>
            </a:r>
            <a:r>
              <a:rPr lang="en-US" sz="13200" b="1" dirty="0">
                <a:solidFill>
                  <a:schemeClr val="accent1"/>
                </a:solidFill>
                <a:effectLst/>
                <a:latin typeface="Comic Sans MS" panose="030F0702030302020204" pitchFamily="66" charset="0"/>
                <a:ea typeface="Calibri" panose="020F0502020204030204" pitchFamily="34" charset="0"/>
                <a:cs typeface="Calibri" panose="020F0502020204030204" pitchFamily="34" charset="0"/>
              </a:rPr>
              <a:t>			 </a:t>
            </a:r>
            <a:endParaRPr lang="en-US" sz="13200" b="1" dirty="0">
              <a:solidFill>
                <a:schemeClr val="accent1"/>
              </a:solidFill>
              <a:effectLst/>
              <a:latin typeface="Comic Sans MS" panose="030F0702030302020204" pitchFamily="66" charset="0"/>
              <a:ea typeface="Calibri" panose="020F0502020204030204" pitchFamily="34" charset="0"/>
            </a:endParaRPr>
          </a:p>
          <a:p>
            <a:pPr marL="3200400" lvl="7" indent="0">
              <a:buNone/>
            </a:pPr>
            <a:endParaRPr lang="en-US" sz="10500" b="1" dirty="0">
              <a:solidFill>
                <a:schemeClr val="accent1"/>
              </a:solidFill>
              <a:latin typeface="Comic Sans MS" panose="030F0702030302020204" pitchFamily="66" charset="0"/>
            </a:endParaRPr>
          </a:p>
          <a:p>
            <a:pPr marL="0" indent="0">
              <a:buNone/>
            </a:pPr>
            <a:endParaRPr lang="en-US" sz="3600" b="1" dirty="0">
              <a:solidFill>
                <a:schemeClr val="accent1"/>
              </a:solidFill>
              <a:latin typeface="Comic Sans MS" panose="030F0702030302020204" pitchFamily="66" charset="0"/>
            </a:endParaRPr>
          </a:p>
          <a:p>
            <a:pPr marL="0" indent="0">
              <a:buNone/>
            </a:pPr>
            <a:r>
              <a:rPr lang="en-US" sz="3900" b="1" dirty="0">
                <a:solidFill>
                  <a:schemeClr val="accent1"/>
                </a:solidFill>
                <a:latin typeface="Comic Sans MS" panose="030F0702030302020204" pitchFamily="66" charset="0"/>
              </a:rPr>
              <a:t> </a:t>
            </a:r>
          </a:p>
        </p:txBody>
      </p:sp>
      <p:pic>
        <p:nvPicPr>
          <p:cNvPr id="5" name="Graphic 4" descr="Music outline">
            <a:extLst>
              <a:ext uri="{FF2B5EF4-FFF2-40B4-BE49-F238E27FC236}">
                <a16:creationId xmlns:a16="http://schemas.microsoft.com/office/drawing/2014/main" id="{5F7911BC-B277-42F6-15D4-E2D54918FCA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0651944">
            <a:off x="1043840" y="4726664"/>
            <a:ext cx="1199231" cy="1199231"/>
          </a:xfrm>
          <a:prstGeom prst="rect">
            <a:avLst/>
          </a:prstGeom>
        </p:spPr>
      </p:pic>
      <p:pic>
        <p:nvPicPr>
          <p:cNvPr id="7" name="Graphic 6" descr="Music note outline">
            <a:extLst>
              <a:ext uri="{FF2B5EF4-FFF2-40B4-BE49-F238E27FC236}">
                <a16:creationId xmlns:a16="http://schemas.microsoft.com/office/drawing/2014/main" id="{3806FE27-69FB-228D-D492-587E34E3EA3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1190868">
            <a:off x="931951" y="2909014"/>
            <a:ext cx="1141847" cy="1141847"/>
          </a:xfrm>
          <a:prstGeom prst="rect">
            <a:avLst/>
          </a:prstGeom>
        </p:spPr>
      </p:pic>
      <p:pic>
        <p:nvPicPr>
          <p:cNvPr id="9" name="Graphic 8" descr="Piano outline">
            <a:extLst>
              <a:ext uri="{FF2B5EF4-FFF2-40B4-BE49-F238E27FC236}">
                <a16:creationId xmlns:a16="http://schemas.microsoft.com/office/drawing/2014/main" id="{A4DADB8E-93AC-A713-F017-F96617C905C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984301">
            <a:off x="9421971" y="1904041"/>
            <a:ext cx="1685991" cy="1685991"/>
          </a:xfrm>
          <a:prstGeom prst="rect">
            <a:avLst/>
          </a:prstGeom>
        </p:spPr>
      </p:pic>
      <p:pic>
        <p:nvPicPr>
          <p:cNvPr id="11" name="Graphic 10" descr="Music outline">
            <a:extLst>
              <a:ext uri="{FF2B5EF4-FFF2-40B4-BE49-F238E27FC236}">
                <a16:creationId xmlns:a16="http://schemas.microsoft.com/office/drawing/2014/main" id="{C8AB48B1-C4A2-F4EE-C6AB-843ECD10E07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1181176">
            <a:off x="10056682" y="4453850"/>
            <a:ext cx="1161074" cy="1161074"/>
          </a:xfrm>
          <a:prstGeom prst="rect">
            <a:avLst/>
          </a:prstGeom>
        </p:spPr>
      </p:pic>
      <p:pic>
        <p:nvPicPr>
          <p:cNvPr id="13" name="Graphic 12" descr="Music notes outline">
            <a:extLst>
              <a:ext uri="{FF2B5EF4-FFF2-40B4-BE49-F238E27FC236}">
                <a16:creationId xmlns:a16="http://schemas.microsoft.com/office/drawing/2014/main" id="{4065F8FB-FE09-83B2-EF27-214DFD52A04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811897">
            <a:off x="1298713" y="1461178"/>
            <a:ext cx="1220149" cy="1220149"/>
          </a:xfrm>
          <a:prstGeom prst="rect">
            <a:avLst/>
          </a:prstGeom>
        </p:spPr>
      </p:pic>
      <p:pic>
        <p:nvPicPr>
          <p:cNvPr id="14" name="Graphic 13" descr="Music note outline">
            <a:extLst>
              <a:ext uri="{FF2B5EF4-FFF2-40B4-BE49-F238E27FC236}">
                <a16:creationId xmlns:a16="http://schemas.microsoft.com/office/drawing/2014/main" id="{AFDF169A-7074-5210-1277-375B11A3785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23448">
            <a:off x="2135318" y="3232895"/>
            <a:ext cx="1047720" cy="1047720"/>
          </a:xfrm>
          <a:prstGeom prst="rect">
            <a:avLst/>
          </a:prstGeom>
        </p:spPr>
      </p:pic>
    </p:spTree>
    <p:extLst>
      <p:ext uri="{BB962C8B-B14F-4D97-AF65-F5344CB8AC3E}">
        <p14:creationId xmlns:p14="http://schemas.microsoft.com/office/powerpoint/2010/main" val="132849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99E04-F9DA-5F03-D571-76610DE2E7C3}"/>
              </a:ext>
            </a:extLst>
          </p:cNvPr>
          <p:cNvSpPr>
            <a:spLocks noGrp="1"/>
          </p:cNvSpPr>
          <p:nvPr>
            <p:ph type="title"/>
          </p:nvPr>
        </p:nvSpPr>
        <p:spPr>
          <a:xfrm>
            <a:off x="838200" y="365126"/>
            <a:ext cx="10515600" cy="1170060"/>
          </a:xfrm>
        </p:spPr>
        <p:txBody>
          <a:bodyPr>
            <a:normAutofit/>
          </a:bodyPr>
          <a:lstStyle/>
          <a:p>
            <a:pPr algn="ctr"/>
            <a:r>
              <a:rPr lang="en-US" sz="4800" dirty="0">
                <a:latin typeface="Comic Sans MS" panose="030F0702030302020204" pitchFamily="66" charset="0"/>
              </a:rPr>
              <a:t>Memory Verse</a:t>
            </a:r>
          </a:p>
        </p:txBody>
      </p:sp>
      <p:sp>
        <p:nvSpPr>
          <p:cNvPr id="3" name="TextBox 2">
            <a:extLst>
              <a:ext uri="{FF2B5EF4-FFF2-40B4-BE49-F238E27FC236}">
                <a16:creationId xmlns:a16="http://schemas.microsoft.com/office/drawing/2014/main" id="{E7ADDE19-EF0D-DA78-8D41-0AB8317A518C}"/>
              </a:ext>
            </a:extLst>
          </p:cNvPr>
          <p:cNvSpPr txBox="1"/>
          <p:nvPr/>
        </p:nvSpPr>
        <p:spPr>
          <a:xfrm>
            <a:off x="1442906" y="950156"/>
            <a:ext cx="8825217" cy="5719130"/>
          </a:xfrm>
          <a:prstGeom prst="rect">
            <a:avLst/>
          </a:prstGeom>
          <a:noFill/>
        </p:spPr>
        <p:txBody>
          <a:bodyPr wrap="square" rtlCol="0">
            <a:spAutoFit/>
          </a:bodyPr>
          <a:lstStyle/>
          <a:p>
            <a:pPr marL="0" marR="0" algn="ctr">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3200" dirty="0">
                <a:solidFill>
                  <a:srgbClr val="000000"/>
                </a:solidFill>
                <a:effectLst/>
                <a:latin typeface="Comic Sans MS" panose="030F0702030302020204" pitchFamily="66" charset="0"/>
                <a:ea typeface="Calibri" panose="020F0502020204030204" pitchFamily="34" charset="0"/>
                <a:cs typeface="Calibri" panose="020F0502020204030204" pitchFamily="34" charset="0"/>
              </a:rPr>
              <a:t>“How, then, can they call on the one they have not believed in? And how can they believe in the one of whom they have not heard? And how can they hear without someone preaching to them? And how can anyone preach unless they are sent? As it is written: ‘How beautiful are the feet of those who bring good news!’” </a:t>
            </a:r>
            <a:endParaRPr lang="en-US" sz="3200" dirty="0">
              <a:effectLst/>
              <a:latin typeface="Comic Sans MS" panose="030F0702030302020204" pitchFamily="66" charset="0"/>
              <a:ea typeface="Calibri" panose="020F0502020204030204" pitchFamily="34" charset="0"/>
              <a:cs typeface="Times New Roman" panose="02020603050405020304" pitchFamily="18" charset="0"/>
            </a:endParaRPr>
          </a:p>
          <a:p>
            <a:pPr marL="3200400" marR="0" indent="457200" algn="ctr">
              <a:lnSpc>
                <a:spcPct val="107000"/>
              </a:lnSpc>
              <a:spcBef>
                <a:spcPts val="0"/>
              </a:spcBef>
              <a:spcAft>
                <a:spcPts val="800"/>
              </a:spcAft>
            </a:pPr>
            <a:r>
              <a:rPr lang="en-US" sz="3200" b="1" dirty="0">
                <a:solidFill>
                  <a:srgbClr val="000000"/>
                </a:solidFill>
                <a:effectLst/>
                <a:latin typeface="Comic Sans MS" panose="030F0702030302020204" pitchFamily="66" charset="0"/>
                <a:ea typeface="Calibri" panose="020F0502020204030204" pitchFamily="34" charset="0"/>
                <a:cs typeface="Calibri" panose="020F0502020204030204" pitchFamily="34" charset="0"/>
              </a:rPr>
              <a:t>Romans 10:14-15, NIV</a:t>
            </a:r>
            <a:endParaRPr lang="en-US" sz="3200" dirty="0">
              <a:effectLst/>
              <a:latin typeface="Comic Sans MS" panose="030F0702030302020204" pitchFamily="66"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b="1" baseline="30000" dirty="0">
                <a:solidFill>
                  <a:srgbClr val="000000"/>
                </a:solidFill>
                <a:effectLst/>
                <a:latin typeface="Comic Sans MS" panose="030F0702030302020204" pitchFamily="66" charset="0"/>
                <a:ea typeface="Calibri" panose="020F0502020204030204" pitchFamily="34" charset="0"/>
                <a:cs typeface="Calibri" panose="020F0502020204030204" pitchFamily="34" charset="0"/>
              </a:rPr>
              <a:t> </a:t>
            </a:r>
            <a:endParaRPr lang="en-US" sz="18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136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22E1A-512E-1505-63B0-007C73EA8836}"/>
              </a:ext>
            </a:extLst>
          </p:cNvPr>
          <p:cNvSpPr>
            <a:spLocks noGrp="1"/>
          </p:cNvSpPr>
          <p:nvPr>
            <p:ph type="title"/>
          </p:nvPr>
        </p:nvSpPr>
        <p:spPr>
          <a:xfrm>
            <a:off x="673624" y="481315"/>
            <a:ext cx="10844752" cy="5593711"/>
          </a:xfrm>
        </p:spPr>
        <p:txBody>
          <a:bodyPr>
            <a:noAutofit/>
          </a:bodyPr>
          <a:lstStyle/>
          <a:p>
            <a:pPr marL="0" marR="0" algn="ctr"/>
            <a:br>
              <a:rPr lang="en-US" sz="3200" dirty="0">
                <a:solidFill>
                  <a:srgbClr val="000000"/>
                </a:solidFill>
                <a:effectLst/>
                <a:latin typeface="Comic Sans MS" panose="030F0702030302020204" pitchFamily="66" charset="0"/>
                <a:ea typeface="Times New Roman" panose="02020603050405020304" pitchFamily="18" charset="0"/>
              </a:rPr>
            </a:br>
            <a:br>
              <a:rPr lang="en-US" sz="3200" dirty="0">
                <a:solidFill>
                  <a:srgbClr val="000000"/>
                </a:solidFill>
                <a:effectLst/>
                <a:latin typeface="Comic Sans MS" panose="030F0702030302020204" pitchFamily="66" charset="0"/>
                <a:ea typeface="Times New Roman" panose="02020603050405020304" pitchFamily="18" charset="0"/>
              </a:rPr>
            </a:br>
            <a:r>
              <a:rPr lang="en-US" sz="3300" dirty="0">
                <a:solidFill>
                  <a:srgbClr val="000000"/>
                </a:solidFill>
                <a:effectLst/>
                <a:latin typeface="Comic Sans MS" panose="030F0702030302020204" pitchFamily="66" charset="0"/>
                <a:ea typeface="Times New Roman" panose="02020603050405020304" pitchFamily="18" charset="0"/>
              </a:rPr>
              <a:t>But how can people call for help if they don’t know who to trust? And how can they know who to trust if they haven’t heard of the One who can be trusted? And how can they hear if nobody tells them? And how is anyone going to tell them, unless someone is sent to do it? That’s why Scripture exclaims,</a:t>
            </a:r>
            <a:br>
              <a:rPr lang="en-US" sz="3300" dirty="0">
                <a:effectLst/>
                <a:latin typeface="Comic Sans MS" panose="030F0702030302020204" pitchFamily="66" charset="0"/>
                <a:ea typeface="Times New Roman" panose="02020603050405020304" pitchFamily="18" charset="0"/>
              </a:rPr>
            </a:br>
            <a:r>
              <a:rPr lang="en-US" sz="3300" dirty="0">
                <a:solidFill>
                  <a:srgbClr val="000000"/>
                </a:solidFill>
                <a:effectLst/>
                <a:latin typeface="Comic Sans MS" panose="030F0702030302020204" pitchFamily="66" charset="0"/>
                <a:ea typeface="Times New Roman" panose="02020603050405020304" pitchFamily="18" charset="0"/>
              </a:rPr>
              <a:t>A sight to take your breath away!</a:t>
            </a:r>
            <a:br>
              <a:rPr lang="en-US" sz="3300" dirty="0">
                <a:solidFill>
                  <a:srgbClr val="000000"/>
                </a:solidFill>
                <a:effectLst/>
                <a:latin typeface="Comic Sans MS" panose="030F0702030302020204" pitchFamily="66" charset="0"/>
                <a:ea typeface="Times New Roman" panose="02020603050405020304" pitchFamily="18" charset="0"/>
              </a:rPr>
            </a:br>
            <a:r>
              <a:rPr lang="en-US" sz="3300" dirty="0">
                <a:solidFill>
                  <a:srgbClr val="000000"/>
                </a:solidFill>
                <a:effectLst/>
                <a:latin typeface="Comic Sans MS" panose="030F0702030302020204" pitchFamily="66" charset="0"/>
                <a:ea typeface="Times New Roman" panose="02020603050405020304" pitchFamily="18" charset="0"/>
              </a:rPr>
              <a:t>Grand processions of people</a:t>
            </a:r>
            <a:br>
              <a:rPr lang="en-US" sz="3300" dirty="0">
                <a:solidFill>
                  <a:srgbClr val="000000"/>
                </a:solidFill>
                <a:effectLst/>
                <a:latin typeface="Comic Sans MS" panose="030F0702030302020204" pitchFamily="66" charset="0"/>
                <a:ea typeface="Times New Roman" panose="02020603050405020304" pitchFamily="18" charset="0"/>
              </a:rPr>
            </a:br>
            <a:r>
              <a:rPr lang="en-US" sz="3300" dirty="0">
                <a:solidFill>
                  <a:srgbClr val="000000"/>
                </a:solidFill>
                <a:effectLst/>
                <a:latin typeface="Comic Sans MS" panose="030F0702030302020204" pitchFamily="66" charset="0"/>
                <a:ea typeface="Times New Roman" panose="02020603050405020304" pitchFamily="18" charset="0"/>
              </a:rPr>
              <a:t>    telling all the good things of God!	</a:t>
            </a:r>
            <a:br>
              <a:rPr lang="en-US" sz="3300" dirty="0">
                <a:effectLst/>
                <a:latin typeface="Comic Sans MS" panose="030F0702030302020204" pitchFamily="66" charset="0"/>
                <a:ea typeface="Times New Roman" panose="02020603050405020304" pitchFamily="18" charset="0"/>
              </a:rPr>
            </a:br>
            <a:r>
              <a:rPr lang="en-US" sz="3300" b="1" dirty="0">
                <a:solidFill>
                  <a:srgbClr val="000000"/>
                </a:solidFill>
                <a:effectLst/>
                <a:latin typeface="Comic Sans MS" panose="030F0702030302020204" pitchFamily="66" charset="0"/>
                <a:ea typeface="Times New Roman" panose="02020603050405020304" pitchFamily="18" charset="0"/>
              </a:rPr>
              <a:t> </a:t>
            </a:r>
            <a:br>
              <a:rPr lang="en-US" sz="3300" dirty="0">
                <a:effectLst/>
                <a:latin typeface="Comic Sans MS" panose="030F0702030302020204" pitchFamily="66" charset="0"/>
                <a:ea typeface="Times New Roman" panose="02020603050405020304" pitchFamily="18" charset="0"/>
              </a:rPr>
            </a:br>
            <a:r>
              <a:rPr lang="en-US" sz="3300" b="1" dirty="0">
                <a:solidFill>
                  <a:srgbClr val="000000"/>
                </a:solidFill>
                <a:effectLst/>
                <a:latin typeface="Comic Sans MS" panose="030F0702030302020204" pitchFamily="66" charset="0"/>
                <a:ea typeface="Times New Roman" panose="02020603050405020304" pitchFamily="18" charset="0"/>
              </a:rPr>
              <a:t>Romans 10:14-15, MSG </a:t>
            </a:r>
            <a:br>
              <a:rPr lang="en-US" sz="3300" dirty="0">
                <a:effectLst/>
                <a:latin typeface="Comic Sans MS" panose="030F0702030302020204" pitchFamily="66" charset="0"/>
                <a:ea typeface="Times New Roman" panose="02020603050405020304" pitchFamily="18" charset="0"/>
              </a:rPr>
            </a:br>
            <a:r>
              <a:rPr lang="en-US" sz="3200" b="1" dirty="0">
                <a:effectLst/>
                <a:latin typeface="Calibri" panose="020F0502020204030204" pitchFamily="34" charset="0"/>
                <a:ea typeface="Calibri" panose="020F0502020204030204" pitchFamily="34" charset="0"/>
                <a:cs typeface="Times New Roman" panose="02020603050405020304" pitchFamily="18" charset="0"/>
              </a:rPr>
              <a:t> </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endParaRPr lang="en-US" sz="3200" dirty="0"/>
          </a:p>
        </p:txBody>
      </p:sp>
    </p:spTree>
    <p:extLst>
      <p:ext uri="{BB962C8B-B14F-4D97-AF65-F5344CB8AC3E}">
        <p14:creationId xmlns:p14="http://schemas.microsoft.com/office/powerpoint/2010/main" val="685754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9341B-1DEC-CC8C-9860-633610BCF12E}"/>
              </a:ext>
            </a:extLst>
          </p:cNvPr>
          <p:cNvSpPr>
            <a:spLocks noGrp="1"/>
          </p:cNvSpPr>
          <p:nvPr>
            <p:ph type="title"/>
          </p:nvPr>
        </p:nvSpPr>
        <p:spPr>
          <a:xfrm>
            <a:off x="838201" y="270857"/>
            <a:ext cx="10515600" cy="1793612"/>
          </a:xfrm>
        </p:spPr>
        <p:txBody>
          <a:bodyPr>
            <a:normAutofit fontScale="90000"/>
          </a:bodyPr>
          <a:lstStyle/>
          <a:p>
            <a:pPr marL="0" marR="0" algn="ctr">
              <a:lnSpc>
                <a:spcPct val="107000"/>
              </a:lnSpc>
              <a:spcBef>
                <a:spcPts val="0"/>
              </a:spcBef>
              <a:spcAft>
                <a:spcPts val="0"/>
              </a:spcAft>
            </a:pPr>
            <a:br>
              <a:rPr lang="en-US" sz="4900" b="1" kern="0" dirty="0">
                <a:effectLst/>
                <a:latin typeface="Comic Sans MS" panose="030F0702030302020204" pitchFamily="66" charset="0"/>
                <a:ea typeface="Calibri" panose="020F0502020204030204" pitchFamily="34" charset="0"/>
                <a:cs typeface="Times New Roman" panose="02020603050405020304" pitchFamily="18" charset="0"/>
              </a:rPr>
            </a:br>
            <a:r>
              <a:rPr lang="en-US" sz="4900" b="1" kern="0" dirty="0">
                <a:effectLst/>
                <a:latin typeface="Comic Sans MS" panose="030F0702030302020204" pitchFamily="66" charset="0"/>
                <a:ea typeface="Calibri" panose="020F0502020204030204" pitchFamily="34" charset="0"/>
                <a:cs typeface="Times New Roman" panose="02020603050405020304" pitchFamily="18" charset="0"/>
              </a:rPr>
              <a:t>Jesus Loves Me</a:t>
            </a:r>
            <a:br>
              <a:rPr lang="en-US" sz="4900" kern="100" dirty="0">
                <a:effectLst/>
                <a:latin typeface="Comic Sans MS" panose="030F0702030302020204" pitchFamily="66" charset="0"/>
                <a:ea typeface="Calibri" panose="020F0502020204030204" pitchFamily="34" charset="0"/>
                <a:cs typeface="Times New Roman" panose="02020603050405020304" pitchFamily="18" charset="0"/>
              </a:rPr>
            </a:br>
            <a:r>
              <a:rPr lang="en-US" sz="2200" i="1" kern="0" dirty="0">
                <a:effectLst/>
                <a:latin typeface="Comic Sans MS" panose="030F0702030302020204" pitchFamily="66" charset="0"/>
                <a:ea typeface="Calibri" panose="020F0502020204030204" pitchFamily="34" charset="0"/>
                <a:cs typeface="Times New Roman" panose="02020603050405020304" pitchFamily="18" charset="0"/>
              </a:rPr>
              <a:t>French</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AC9E43C-FB37-2845-9C7B-30E709E6FE50}"/>
              </a:ext>
            </a:extLst>
          </p:cNvPr>
          <p:cNvSpPr>
            <a:spLocks noGrp="1"/>
          </p:cNvSpPr>
          <p:nvPr>
            <p:ph idx="1"/>
          </p:nvPr>
        </p:nvSpPr>
        <p:spPr>
          <a:xfrm>
            <a:off x="622169" y="1602557"/>
            <a:ext cx="11019934" cy="4984586"/>
          </a:xfrm>
        </p:spPr>
        <p:txBody>
          <a:bodyPr>
            <a:noAutofit/>
          </a:bodyPr>
          <a:lstStyle/>
          <a:p>
            <a:pPr marL="0" marR="0" indent="0" algn="ctr">
              <a:lnSpc>
                <a:spcPct val="107000"/>
              </a:lnSpc>
              <a:spcBef>
                <a:spcPts val="0"/>
              </a:spcBef>
              <a:spcAft>
                <a:spcPts val="0"/>
              </a:spcAft>
              <a:buNone/>
            </a:pPr>
            <a:r>
              <a:rPr lang="fr-FR" sz="3600" b="1" kern="0" dirty="0">
                <a:solidFill>
                  <a:srgbClr val="0070C0"/>
                </a:solidFill>
                <a:effectLst/>
                <a:ea typeface="Times New Roman" panose="02020603050405020304" pitchFamily="18" charset="0"/>
                <a:cs typeface="Calibri" panose="020F0502020204030204" pitchFamily="34" charset="0"/>
              </a:rPr>
              <a:t>Jesus m’aime! Ce je sais</a:t>
            </a:r>
            <a:endParaRPr lang="en-US" sz="3600" b="1" kern="100" dirty="0">
              <a:solidFill>
                <a:srgbClr val="0070C0"/>
              </a:solidFill>
              <a:effectLst/>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fr-FR" sz="3600" b="1" kern="0" dirty="0">
                <a:solidFill>
                  <a:srgbClr val="0070C0"/>
                </a:solidFill>
                <a:effectLst/>
                <a:ea typeface="Times New Roman" panose="02020603050405020304" pitchFamily="18" charset="0"/>
                <a:cs typeface="Calibri" panose="020F0502020204030204" pitchFamily="34" charset="0"/>
              </a:rPr>
              <a:t>Parce-que la Bible m’a dit</a:t>
            </a:r>
            <a:endParaRPr lang="en-US" sz="3600" b="1" kern="100" dirty="0">
              <a:solidFill>
                <a:srgbClr val="0070C0"/>
              </a:solidFill>
              <a:effectLst/>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fr-FR" sz="3600" b="1" kern="0" dirty="0">
                <a:solidFill>
                  <a:srgbClr val="0070C0"/>
                </a:solidFill>
                <a:effectLst/>
                <a:ea typeface="Times New Roman" panose="02020603050405020304" pitchFamily="18" charset="0"/>
                <a:cs typeface="Calibri" panose="020F0502020204030204" pitchFamily="34" charset="0"/>
              </a:rPr>
              <a:t>Les petits uns a lui apartiennent</a:t>
            </a:r>
            <a:endParaRPr lang="en-US" sz="3600" b="1" kern="100" dirty="0">
              <a:solidFill>
                <a:srgbClr val="0070C0"/>
              </a:solidFill>
              <a:effectLst/>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fr-FR" sz="3600" b="1" kern="0" dirty="0">
                <a:solidFill>
                  <a:srgbClr val="0070C0"/>
                </a:solidFill>
                <a:effectLst/>
                <a:ea typeface="Times New Roman" panose="02020603050405020304" pitchFamily="18" charset="0"/>
                <a:cs typeface="Calibri" panose="020F0502020204030204" pitchFamily="34" charset="0"/>
              </a:rPr>
              <a:t>Ils sont faibles mais Il est fort!</a:t>
            </a:r>
            <a:endParaRPr lang="en-US" sz="3600" b="1" kern="100" dirty="0">
              <a:solidFill>
                <a:srgbClr val="0070C0"/>
              </a:solidFill>
              <a:effectLst/>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fr-FR" sz="3600" b="1" kern="0" dirty="0">
                <a:solidFill>
                  <a:srgbClr val="0070C0"/>
                </a:solidFill>
                <a:effectLst/>
                <a:ea typeface="Times New Roman" panose="02020603050405020304" pitchFamily="18" charset="0"/>
                <a:cs typeface="Calibri" panose="020F0502020204030204" pitchFamily="34" charset="0"/>
              </a:rPr>
              <a:t>Oui, Jesus m’aime</a:t>
            </a:r>
            <a:endParaRPr lang="en-US" sz="3600" b="1" kern="100" dirty="0">
              <a:solidFill>
                <a:srgbClr val="0070C0"/>
              </a:solidFill>
              <a:effectLst/>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fr-FR" sz="3600" b="1" kern="0" dirty="0">
                <a:solidFill>
                  <a:srgbClr val="0070C0"/>
                </a:solidFill>
                <a:effectLst/>
                <a:ea typeface="Times New Roman" panose="02020603050405020304" pitchFamily="18" charset="0"/>
                <a:cs typeface="Calibri" panose="020F0502020204030204" pitchFamily="34" charset="0"/>
              </a:rPr>
              <a:t>Oui, Jesus m’aime</a:t>
            </a:r>
            <a:endParaRPr lang="en-US" sz="3600" b="1" kern="100" dirty="0">
              <a:solidFill>
                <a:srgbClr val="0070C0"/>
              </a:solidFill>
              <a:effectLst/>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fr-FR" sz="3600" b="1" kern="0" dirty="0">
                <a:solidFill>
                  <a:srgbClr val="0070C0"/>
                </a:solidFill>
                <a:effectLst/>
                <a:ea typeface="Times New Roman" panose="02020603050405020304" pitchFamily="18" charset="0"/>
                <a:cs typeface="Calibri" panose="020F0502020204030204" pitchFamily="34" charset="0"/>
              </a:rPr>
              <a:t>Oui, Jesus m’aime</a:t>
            </a:r>
            <a:endParaRPr lang="en-US" sz="3600" b="1" kern="100" dirty="0">
              <a:solidFill>
                <a:srgbClr val="0070C0"/>
              </a:solidFill>
              <a:effectLst/>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fr-FR" sz="3600" b="1" kern="0" dirty="0">
                <a:solidFill>
                  <a:srgbClr val="0070C0"/>
                </a:solidFill>
                <a:effectLst/>
                <a:ea typeface="Times New Roman" panose="02020603050405020304" pitchFamily="18" charset="0"/>
                <a:cs typeface="Calibri" panose="020F0502020204030204" pitchFamily="34" charset="0"/>
              </a:rPr>
              <a:t>La Bible m’a dit.</a:t>
            </a:r>
            <a:endParaRPr lang="en-US" sz="3600" b="1" kern="100" dirty="0">
              <a:solidFill>
                <a:srgbClr val="0070C0"/>
              </a:solidFill>
              <a:effectLst/>
              <a:ea typeface="Calibri" panose="020F0502020204030204" pitchFamily="34" charset="0"/>
              <a:cs typeface="Times New Roman" panose="02020603050405020304" pitchFamily="18" charset="0"/>
            </a:endParaRPr>
          </a:p>
        </p:txBody>
      </p:sp>
      <p:pic>
        <p:nvPicPr>
          <p:cNvPr id="5" name="Graphic 4" descr="Music notes with solid fill">
            <a:extLst>
              <a:ext uri="{FF2B5EF4-FFF2-40B4-BE49-F238E27FC236}">
                <a16:creationId xmlns:a16="http://schemas.microsoft.com/office/drawing/2014/main" id="{CA8404E8-CED7-EB25-6BFC-913A783CC33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7816" y="1008666"/>
            <a:ext cx="1793611" cy="1793611"/>
          </a:xfrm>
          <a:prstGeom prst="rect">
            <a:avLst/>
          </a:prstGeom>
        </p:spPr>
      </p:pic>
    </p:spTree>
    <p:extLst>
      <p:ext uri="{BB962C8B-B14F-4D97-AF65-F5344CB8AC3E}">
        <p14:creationId xmlns:p14="http://schemas.microsoft.com/office/powerpoint/2010/main" val="734305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CB97A-3679-A227-A8B0-756BF76D130A}"/>
              </a:ext>
            </a:extLst>
          </p:cNvPr>
          <p:cNvSpPr>
            <a:spLocks noGrp="1"/>
          </p:cNvSpPr>
          <p:nvPr>
            <p:ph type="title"/>
          </p:nvPr>
        </p:nvSpPr>
        <p:spPr/>
        <p:txBody>
          <a:bodyPr>
            <a:noAutofit/>
          </a:bodyPr>
          <a:lstStyle/>
          <a:p>
            <a:pPr marL="0" marR="0" algn="ctr">
              <a:lnSpc>
                <a:spcPct val="107000"/>
              </a:lnSpc>
              <a:spcBef>
                <a:spcPts val="0"/>
              </a:spcBef>
              <a:spcAft>
                <a:spcPts val="0"/>
              </a:spcAft>
            </a:pPr>
            <a:br>
              <a:rPr lang="en-US" sz="3200" b="1" kern="0" dirty="0">
                <a:solidFill>
                  <a:srgbClr val="211D1E"/>
                </a:solidFill>
                <a:effectLst/>
                <a:latin typeface="Comic Sans MS" panose="030F0702030302020204" pitchFamily="66" charset="0"/>
                <a:ea typeface="Calibri" panose="020F0502020204030204" pitchFamily="34" charset="0"/>
                <a:cs typeface="Calibri" panose="020F0502020204030204" pitchFamily="34" charset="0"/>
              </a:rPr>
            </a:br>
            <a:r>
              <a:rPr lang="en-US" b="1" kern="0" dirty="0">
                <a:solidFill>
                  <a:srgbClr val="211D1E"/>
                </a:solidFill>
                <a:effectLst/>
                <a:latin typeface="Comic Sans MS" panose="030F0702030302020204" pitchFamily="66" charset="0"/>
                <a:ea typeface="Calibri" panose="020F0502020204030204" pitchFamily="34" charset="0"/>
                <a:cs typeface="Calibri" panose="020F0502020204030204" pitchFamily="34" charset="0"/>
              </a:rPr>
              <a:t>Jesus Loves Me </a:t>
            </a:r>
            <a:br>
              <a:rPr lang="en-US" sz="3200" kern="100" dirty="0">
                <a:effectLst/>
                <a:latin typeface="Comic Sans MS" panose="030F0702030302020204" pitchFamily="66" charset="0"/>
                <a:ea typeface="Calibri" panose="020F0502020204030204" pitchFamily="34" charset="0"/>
                <a:cs typeface="Times New Roman" panose="02020603050405020304" pitchFamily="18" charset="0"/>
              </a:rPr>
            </a:br>
            <a:r>
              <a:rPr lang="en-US" sz="2000" i="1" kern="0" dirty="0">
                <a:solidFill>
                  <a:srgbClr val="211D1E"/>
                </a:solidFill>
                <a:effectLst/>
                <a:latin typeface="Comic Sans MS" panose="030F0702030302020204" pitchFamily="66" charset="0"/>
                <a:ea typeface="Calibri" panose="020F0502020204030204" pitchFamily="34" charset="0"/>
                <a:cs typeface="Calibri" panose="020F0502020204030204" pitchFamily="34" charset="0"/>
              </a:rPr>
              <a:t>(Chichewa) words by Anna B. Warner </a:t>
            </a:r>
            <a:br>
              <a:rPr lang="en-US" sz="3200" kern="100" dirty="0">
                <a:effectLst/>
                <a:latin typeface="Comic Sans MS" panose="030F0702030302020204" pitchFamily="66" charset="0"/>
                <a:ea typeface="Calibri" panose="020F0502020204030204" pitchFamily="34" charset="0"/>
                <a:cs typeface="Times New Roman" panose="02020603050405020304" pitchFamily="18" charset="0"/>
              </a:rPr>
            </a:br>
            <a:endParaRPr lang="en-US" sz="3200" dirty="0">
              <a:latin typeface="Comic Sans MS" panose="030F0702030302020204" pitchFamily="66" charset="0"/>
            </a:endParaRPr>
          </a:p>
        </p:txBody>
      </p:sp>
      <p:sp>
        <p:nvSpPr>
          <p:cNvPr id="3" name="Content Placeholder 2">
            <a:extLst>
              <a:ext uri="{FF2B5EF4-FFF2-40B4-BE49-F238E27FC236}">
                <a16:creationId xmlns:a16="http://schemas.microsoft.com/office/drawing/2014/main" id="{709EAD9B-654A-E5AC-538D-991AC83857F4}"/>
              </a:ext>
            </a:extLst>
          </p:cNvPr>
          <p:cNvSpPr>
            <a:spLocks noGrp="1"/>
          </p:cNvSpPr>
          <p:nvPr>
            <p:ph idx="1"/>
          </p:nvPr>
        </p:nvSpPr>
        <p:spPr>
          <a:xfrm>
            <a:off x="659876" y="1432874"/>
            <a:ext cx="10784264" cy="5060001"/>
          </a:xfrm>
        </p:spPr>
        <p:txBody>
          <a:bodyPr>
            <a:normAutofit fontScale="25000" lnSpcReduction="20000"/>
          </a:bodyPr>
          <a:lstStyle/>
          <a:p>
            <a:pPr marL="0" marR="0" indent="0" algn="ctr">
              <a:lnSpc>
                <a:spcPct val="150000"/>
              </a:lnSpc>
              <a:spcBef>
                <a:spcPts val="0"/>
              </a:spcBef>
              <a:spcAft>
                <a:spcPts val="0"/>
              </a:spcAft>
              <a:buNone/>
            </a:pPr>
            <a:r>
              <a:rPr lang="en-US" sz="12800" b="1" kern="0" dirty="0">
                <a:solidFill>
                  <a:srgbClr val="0070C0"/>
                </a:solidFill>
                <a:effectLst/>
                <a:ea typeface="Calibri" panose="020F0502020204030204" pitchFamily="34" charset="0"/>
                <a:cs typeface="Calibri" panose="020F0502020204030204" pitchFamily="34" charset="0"/>
              </a:rPr>
              <a:t>Yeah-sue an-ndee-koe-ndah-neigh,</a:t>
            </a:r>
            <a:endParaRPr lang="en-US" sz="12800" b="1" kern="100" dirty="0">
              <a:solidFill>
                <a:srgbClr val="0070C0"/>
              </a:solidFill>
              <a:ea typeface="Calibri" panose="020F0502020204030204" pitchFamily="34" charset="0"/>
              <a:cs typeface="Times New Roman" panose="02020603050405020304" pitchFamily="18" charset="0"/>
            </a:endParaRPr>
          </a:p>
          <a:p>
            <a:pPr marL="0" marR="0" indent="0" algn="ctr">
              <a:lnSpc>
                <a:spcPct val="150000"/>
              </a:lnSpc>
              <a:spcBef>
                <a:spcPts val="0"/>
              </a:spcBef>
              <a:spcAft>
                <a:spcPts val="0"/>
              </a:spcAft>
              <a:buNone/>
            </a:pPr>
            <a:r>
              <a:rPr lang="en-US" sz="12800" b="1" kern="0" dirty="0">
                <a:solidFill>
                  <a:srgbClr val="0070C0"/>
                </a:solidFill>
                <a:effectLst/>
                <a:ea typeface="Calibri" panose="020F0502020204030204" pitchFamily="34" charset="0"/>
                <a:cs typeface="Calibri" panose="020F0502020204030204" pitchFamily="34" charset="0"/>
              </a:rPr>
              <a:t>Ah-mah-tay-low mboo-koo-mow;</a:t>
            </a:r>
            <a:endParaRPr lang="en-US" sz="12800" b="1" kern="100" dirty="0">
              <a:solidFill>
                <a:srgbClr val="0070C0"/>
              </a:solidFill>
              <a:ea typeface="Calibri" panose="020F0502020204030204" pitchFamily="34" charset="0"/>
              <a:cs typeface="Times New Roman" panose="02020603050405020304" pitchFamily="18" charset="0"/>
            </a:endParaRPr>
          </a:p>
          <a:p>
            <a:pPr marL="0" marR="0" indent="0" algn="ctr">
              <a:lnSpc>
                <a:spcPct val="150000"/>
              </a:lnSpc>
              <a:spcBef>
                <a:spcPts val="0"/>
              </a:spcBef>
              <a:spcAft>
                <a:spcPts val="0"/>
              </a:spcAft>
              <a:buNone/>
            </a:pPr>
            <a:r>
              <a:rPr lang="en-US" sz="12800" b="1" kern="0" dirty="0">
                <a:solidFill>
                  <a:srgbClr val="0070C0"/>
                </a:solidFill>
                <a:effectLst/>
                <a:ea typeface="Calibri" panose="020F0502020204030204" pitchFamily="34" charset="0"/>
                <a:cs typeface="Calibri" panose="020F0502020204030204" pitchFamily="34" charset="0"/>
              </a:rPr>
              <a:t>Ah-kah-foe-kah mwah-nah-yoo,</a:t>
            </a:r>
            <a:endParaRPr lang="en-US" sz="12800" b="1" kern="100" dirty="0">
              <a:solidFill>
                <a:srgbClr val="0070C0"/>
              </a:solidFill>
              <a:ea typeface="Calibri" panose="020F0502020204030204" pitchFamily="34" charset="0"/>
              <a:cs typeface="Times New Roman" panose="02020603050405020304" pitchFamily="18" charset="0"/>
            </a:endParaRPr>
          </a:p>
          <a:p>
            <a:pPr marL="0" marR="0" indent="0" algn="ctr">
              <a:lnSpc>
                <a:spcPct val="150000"/>
              </a:lnSpc>
              <a:spcBef>
                <a:spcPts val="0"/>
              </a:spcBef>
              <a:spcAft>
                <a:spcPts val="0"/>
              </a:spcAft>
              <a:buNone/>
            </a:pPr>
            <a:r>
              <a:rPr lang="en-US" sz="12800" b="1" kern="0" dirty="0">
                <a:solidFill>
                  <a:srgbClr val="0070C0"/>
                </a:solidFill>
                <a:effectLst/>
                <a:ea typeface="Calibri" panose="020F0502020204030204" pitchFamily="34" charset="0"/>
                <a:cs typeface="Calibri" panose="020F0502020204030204" pitchFamily="34" charset="0"/>
              </a:rPr>
              <a:t>Ah-dzah-mlee-mbee-kee-tsah-too.</a:t>
            </a:r>
            <a:endParaRPr lang="en-US" sz="12800" b="1" kern="100" dirty="0">
              <a:solidFill>
                <a:srgbClr val="0070C0"/>
              </a:solidFill>
              <a:ea typeface="Calibri" panose="020F0502020204030204" pitchFamily="34" charset="0"/>
              <a:cs typeface="Times New Roman" panose="02020603050405020304" pitchFamily="18" charset="0"/>
            </a:endParaRPr>
          </a:p>
          <a:p>
            <a:pPr marL="0" marR="0" indent="0" algn="ctr">
              <a:lnSpc>
                <a:spcPct val="150000"/>
              </a:lnSpc>
              <a:spcBef>
                <a:spcPts val="0"/>
              </a:spcBef>
              <a:spcAft>
                <a:spcPts val="0"/>
              </a:spcAft>
              <a:buNone/>
            </a:pPr>
            <a:r>
              <a:rPr lang="en-US" sz="12800" b="1" kern="0" dirty="0">
                <a:solidFill>
                  <a:srgbClr val="0070C0"/>
                </a:solidFill>
                <a:effectLst/>
                <a:ea typeface="Calibri" panose="020F0502020204030204" pitchFamily="34" charset="0"/>
                <a:cs typeface="Calibri" panose="020F0502020204030204" pitchFamily="34" charset="0"/>
              </a:rPr>
              <a:t>Yeah-sue ah-koe-ndah!</a:t>
            </a:r>
            <a:endParaRPr lang="en-US" sz="12800" b="1" kern="100" dirty="0">
              <a:solidFill>
                <a:srgbClr val="0070C0"/>
              </a:solidFill>
              <a:ea typeface="Calibri" panose="020F0502020204030204" pitchFamily="34" charset="0"/>
              <a:cs typeface="Times New Roman" panose="02020603050405020304" pitchFamily="18" charset="0"/>
            </a:endParaRPr>
          </a:p>
          <a:p>
            <a:pPr marL="0" marR="0" indent="0" algn="ctr">
              <a:lnSpc>
                <a:spcPct val="150000"/>
              </a:lnSpc>
              <a:spcBef>
                <a:spcPts val="0"/>
              </a:spcBef>
              <a:spcAft>
                <a:spcPts val="0"/>
              </a:spcAft>
              <a:buNone/>
            </a:pPr>
            <a:r>
              <a:rPr lang="en-US" sz="12800" b="1" kern="0" dirty="0">
                <a:solidFill>
                  <a:srgbClr val="0070C0"/>
                </a:solidFill>
                <a:effectLst/>
                <a:ea typeface="Calibri" panose="020F0502020204030204" pitchFamily="34" charset="0"/>
                <a:cs typeface="Calibri" panose="020F0502020204030204" pitchFamily="34" charset="0"/>
              </a:rPr>
              <a:t>Yeah-sue ah-koe-ndah!</a:t>
            </a:r>
            <a:endParaRPr lang="en-US" sz="12800" b="1" kern="0" dirty="0">
              <a:solidFill>
                <a:srgbClr val="0070C0"/>
              </a:solidFill>
              <a:ea typeface="Calibri" panose="020F0502020204030204" pitchFamily="34" charset="0"/>
              <a:cs typeface="Calibri" panose="020F0502020204030204" pitchFamily="34" charset="0"/>
            </a:endParaRPr>
          </a:p>
          <a:p>
            <a:pPr marL="0" marR="0" indent="0" algn="ctr">
              <a:lnSpc>
                <a:spcPct val="150000"/>
              </a:lnSpc>
              <a:spcBef>
                <a:spcPts val="0"/>
              </a:spcBef>
              <a:spcAft>
                <a:spcPts val="0"/>
              </a:spcAft>
              <a:buNone/>
            </a:pPr>
            <a:r>
              <a:rPr lang="en-US" sz="12800" b="1" kern="0" dirty="0">
                <a:solidFill>
                  <a:srgbClr val="0070C0"/>
                </a:solidFill>
                <a:effectLst/>
                <a:ea typeface="Calibri" panose="020F0502020204030204" pitchFamily="34" charset="0"/>
                <a:cs typeface="Calibri" panose="020F0502020204030204" pitchFamily="34" charset="0"/>
              </a:rPr>
              <a:t>Yeah-sue ah-koe-ndah!</a:t>
            </a:r>
            <a:endParaRPr lang="en-US" sz="12800" b="1" kern="100" dirty="0">
              <a:solidFill>
                <a:srgbClr val="0070C0"/>
              </a:solidFill>
              <a:ea typeface="Calibri" panose="020F0502020204030204" pitchFamily="34" charset="0"/>
              <a:cs typeface="Times New Roman" panose="02020603050405020304" pitchFamily="18" charset="0"/>
            </a:endParaRPr>
          </a:p>
          <a:p>
            <a:pPr marL="0" marR="0" indent="0" algn="ctr">
              <a:lnSpc>
                <a:spcPct val="150000"/>
              </a:lnSpc>
              <a:spcBef>
                <a:spcPts val="0"/>
              </a:spcBef>
              <a:spcAft>
                <a:spcPts val="0"/>
              </a:spcAft>
              <a:buNone/>
            </a:pPr>
            <a:r>
              <a:rPr lang="en-US" sz="12800" b="1" kern="0" dirty="0">
                <a:solidFill>
                  <a:srgbClr val="0070C0"/>
                </a:solidFill>
                <a:effectLst/>
                <a:ea typeface="Calibri" panose="020F0502020204030204" pitchFamily="34" charset="0"/>
                <a:cs typeface="Calibri" panose="020F0502020204030204" pitchFamily="34" charset="0"/>
              </a:rPr>
              <a:t>Ah-tay-low mboo-koo-mow.</a:t>
            </a:r>
            <a:endParaRPr lang="en-US" sz="12800" b="1" kern="100" dirty="0">
              <a:solidFill>
                <a:srgbClr val="0070C0"/>
              </a:solidFill>
              <a:effectLst/>
              <a:ea typeface="Calibri" panose="020F0502020204030204" pitchFamily="34" charset="0"/>
              <a:cs typeface="Times New Roman" panose="02020603050405020304" pitchFamily="18" charset="0"/>
            </a:endParaRPr>
          </a:p>
          <a:p>
            <a:pPr marL="0" marR="0" indent="0">
              <a:lnSpc>
                <a:spcPct val="150000"/>
              </a:lnSpc>
              <a:spcBef>
                <a:spcPts val="0"/>
              </a:spcBef>
              <a:spcAft>
                <a:spcPts val="800"/>
              </a:spcAft>
              <a:buNone/>
            </a:pPr>
            <a:r>
              <a:rPr lang="en-US" sz="9800" b="1" kern="0" dirty="0">
                <a:effectLst/>
                <a:latin typeface="Comic Sans MS" panose="030F0702030302020204" pitchFamily="66" charset="0"/>
                <a:ea typeface="Calibri" panose="020F0502020204030204" pitchFamily="34" charset="0"/>
                <a:cs typeface="Times New Roman" panose="02020603050405020304" pitchFamily="18" charset="0"/>
              </a:rPr>
              <a:t> </a:t>
            </a:r>
            <a:endParaRPr lang="en-US" sz="9800" b="1" kern="100" dirty="0">
              <a:effectLst/>
              <a:latin typeface="Comic Sans MS" panose="030F0702030302020204" pitchFamily="66" charset="0"/>
              <a:ea typeface="Calibri" panose="020F0502020204030204" pitchFamily="34" charset="0"/>
              <a:cs typeface="Times New Roman" panose="02020603050405020304" pitchFamily="18" charset="0"/>
            </a:endParaRPr>
          </a:p>
          <a:p>
            <a:pPr marL="0" indent="0">
              <a:buNone/>
            </a:pPr>
            <a:endParaRPr lang="en-US" dirty="0"/>
          </a:p>
        </p:txBody>
      </p:sp>
      <p:pic>
        <p:nvPicPr>
          <p:cNvPr id="5" name="Graphic 4" descr="Treble clef with solid fill">
            <a:extLst>
              <a:ext uri="{FF2B5EF4-FFF2-40B4-BE49-F238E27FC236}">
                <a16:creationId xmlns:a16="http://schemas.microsoft.com/office/drawing/2014/main" id="{CCDA0428-1426-CA15-C352-F671335EDD3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305081" y="4176507"/>
            <a:ext cx="2497238" cy="2497238"/>
          </a:xfrm>
          <a:prstGeom prst="rect">
            <a:avLst/>
          </a:prstGeom>
        </p:spPr>
      </p:pic>
    </p:spTree>
    <p:extLst>
      <p:ext uri="{BB962C8B-B14F-4D97-AF65-F5344CB8AC3E}">
        <p14:creationId xmlns:p14="http://schemas.microsoft.com/office/powerpoint/2010/main" val="3513330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7522F-FB2A-D279-A2DB-AC42E250032F}"/>
              </a:ext>
            </a:extLst>
          </p:cNvPr>
          <p:cNvSpPr>
            <a:spLocks noGrp="1"/>
          </p:cNvSpPr>
          <p:nvPr>
            <p:ph type="title"/>
          </p:nvPr>
        </p:nvSpPr>
        <p:spPr>
          <a:xfrm>
            <a:off x="838200" y="280284"/>
            <a:ext cx="10515600" cy="1359980"/>
          </a:xfrm>
        </p:spPr>
        <p:txBody>
          <a:bodyPr>
            <a:normAutofit fontScale="90000"/>
          </a:bodyPr>
          <a:lstStyle/>
          <a:p>
            <a:pPr marL="0" marR="0" algn="ctr">
              <a:lnSpc>
                <a:spcPct val="107000"/>
              </a:lnSpc>
              <a:spcBef>
                <a:spcPts val="0"/>
              </a:spcBef>
              <a:spcAft>
                <a:spcPts val="800"/>
              </a:spcAft>
            </a:pPr>
            <a:br>
              <a:rPr lang="en-US" sz="4000" b="1" kern="0" dirty="0">
                <a:effectLst/>
                <a:latin typeface="Comic Sans MS" panose="030F0702030302020204" pitchFamily="66" charset="0"/>
                <a:ea typeface="Calibri" panose="020F0502020204030204" pitchFamily="34" charset="0"/>
                <a:cs typeface="Calibri" panose="020F0502020204030204" pitchFamily="34" charset="0"/>
              </a:rPr>
            </a:br>
            <a:r>
              <a:rPr lang="en-US" sz="4000" b="1" kern="0" dirty="0">
                <a:effectLst/>
                <a:latin typeface="Comic Sans MS" panose="030F0702030302020204" pitchFamily="66" charset="0"/>
                <a:ea typeface="Calibri" panose="020F0502020204030204" pitchFamily="34" charset="0"/>
                <a:cs typeface="Calibri" panose="020F0502020204030204" pitchFamily="34" charset="0"/>
              </a:rPr>
              <a:t>Jesus Loves Me</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i="1" kern="0" dirty="0">
                <a:effectLst/>
                <a:latin typeface="Calibri" panose="020F0502020204030204" pitchFamily="34" charset="0"/>
                <a:ea typeface="Calibri" panose="020F0502020204030204" pitchFamily="34" charset="0"/>
                <a:cs typeface="Calibri" panose="020F0502020204030204" pitchFamily="34" charset="0"/>
              </a:rPr>
              <a:t> Language of Creative Access-MR</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F6C7154-3105-A2C1-B891-AED7A4F116F4}"/>
              </a:ext>
            </a:extLst>
          </p:cNvPr>
          <p:cNvSpPr>
            <a:spLocks noGrp="1"/>
          </p:cNvSpPr>
          <p:nvPr>
            <p:ph idx="1"/>
          </p:nvPr>
        </p:nvSpPr>
        <p:spPr>
          <a:xfrm>
            <a:off x="838200" y="1571102"/>
            <a:ext cx="10515600" cy="4351338"/>
          </a:xfrm>
          <a:noFill/>
        </p:spPr>
        <p:txBody>
          <a:bodyPr>
            <a:normAutofit fontScale="92500" lnSpcReduction="10000"/>
          </a:bodyPr>
          <a:lstStyle/>
          <a:p>
            <a:pPr marL="0" marR="0" indent="0" algn="ctr">
              <a:lnSpc>
                <a:spcPct val="107000"/>
              </a:lnSpc>
              <a:spcBef>
                <a:spcPts val="0"/>
              </a:spcBef>
              <a:spcAft>
                <a:spcPts val="0"/>
              </a:spcAft>
              <a:buNone/>
            </a:pPr>
            <a:r>
              <a:rPr lang="en-US" sz="3600" b="1" kern="0" dirty="0">
                <a:solidFill>
                  <a:srgbClr val="0070C0"/>
                </a:solidFill>
                <a:effectLst/>
                <a:ea typeface="Calibri" panose="020F0502020204030204" pitchFamily="34" charset="0"/>
                <a:cs typeface="Times New Roman" panose="02020603050405020304" pitchFamily="18" charset="0"/>
              </a:rPr>
              <a:t>yay shoo chih doh moo bah ee</a:t>
            </a:r>
            <a:endParaRPr lang="en-US" sz="3600" b="1" kern="100" dirty="0">
              <a:solidFill>
                <a:srgbClr val="0070C0"/>
              </a:solidFill>
              <a:effectLst/>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en-US" sz="3600" b="1" kern="0" dirty="0">
                <a:solidFill>
                  <a:srgbClr val="0070C0"/>
                </a:solidFill>
                <a:effectLst/>
                <a:ea typeface="Calibri" panose="020F0502020204030204" pitchFamily="34" charset="0"/>
                <a:cs typeface="Times New Roman" panose="02020603050405020304" pitchFamily="18" charset="0"/>
              </a:rPr>
              <a:t>jahn sah ah pyehn thee yah thee</a:t>
            </a:r>
            <a:endParaRPr lang="en-US" sz="3600" b="1" kern="100" dirty="0">
              <a:solidFill>
                <a:srgbClr val="0070C0"/>
              </a:solidFill>
              <a:effectLst/>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en-US" sz="3600" b="1" kern="0" dirty="0">
                <a:solidFill>
                  <a:srgbClr val="0070C0"/>
                </a:solidFill>
                <a:effectLst/>
                <a:ea typeface="Calibri" panose="020F0502020204030204" pitchFamily="34" charset="0"/>
                <a:cs typeface="Times New Roman" panose="02020603050405020304" pitchFamily="18" charset="0"/>
              </a:rPr>
              <a:t>nyay yoo-ay thoh thoo nyay lay myah</a:t>
            </a:r>
            <a:endParaRPr lang="en-US" sz="3600" b="1" kern="100" dirty="0">
              <a:solidFill>
                <a:srgbClr val="0070C0"/>
              </a:solidFill>
              <a:effectLst/>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en-US" sz="3600" b="1" kern="0" dirty="0">
                <a:solidFill>
                  <a:srgbClr val="0070C0"/>
                </a:solidFill>
                <a:effectLst/>
                <a:ea typeface="Calibri" panose="020F0502020204030204" pitchFamily="34" charset="0"/>
                <a:cs typeface="Times New Roman" panose="02020603050405020304" pitchFamily="18" charset="0"/>
              </a:rPr>
              <a:t>yay shoo chih jow thoo poh pyah.</a:t>
            </a:r>
            <a:endParaRPr lang="en-US" sz="3600" b="1" kern="100" dirty="0">
              <a:solidFill>
                <a:srgbClr val="0070C0"/>
              </a:solidFill>
              <a:effectLst/>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3600" b="1" kern="0" dirty="0">
                <a:solidFill>
                  <a:srgbClr val="0070C0"/>
                </a:solidFill>
                <a:effectLst/>
                <a:ea typeface="Calibri" panose="020F0502020204030204" pitchFamily="34" charset="0"/>
                <a:cs typeface="Times New Roman" panose="02020603050405020304" pitchFamily="18" charset="0"/>
              </a:rPr>
              <a:t> </a:t>
            </a:r>
            <a:endParaRPr lang="en-US" sz="3600" b="1" kern="100" dirty="0">
              <a:solidFill>
                <a:srgbClr val="0070C0"/>
              </a:solidFill>
              <a:effectLst/>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3600" b="1" kern="0" dirty="0">
                <a:effectLst/>
                <a:ea typeface="Calibri" panose="020F0502020204030204" pitchFamily="34" charset="0"/>
                <a:cs typeface="Times New Roman" panose="02020603050405020304" pitchFamily="18" charset="0"/>
              </a:rPr>
              <a:t>Chorus</a:t>
            </a:r>
            <a:endParaRPr lang="en-US" sz="3600" b="1" kern="100" dirty="0">
              <a:effectLst/>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en-US" sz="3600" b="1" kern="0" dirty="0">
                <a:solidFill>
                  <a:srgbClr val="0070C0"/>
                </a:solidFill>
                <a:effectLst/>
                <a:ea typeface="Calibri" panose="020F0502020204030204" pitchFamily="34" charset="0"/>
                <a:cs typeface="Times New Roman" panose="02020603050405020304" pitchFamily="18" charset="0"/>
              </a:rPr>
              <a:t>ah juh no goo leh (repeat three times)</a:t>
            </a:r>
            <a:endParaRPr lang="en-US" sz="3600" b="1" kern="100" dirty="0">
              <a:solidFill>
                <a:srgbClr val="0070C0"/>
              </a:solidFill>
              <a:effectLst/>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en-US" sz="3600" b="1" kern="0" dirty="0">
                <a:solidFill>
                  <a:srgbClr val="0070C0"/>
                </a:solidFill>
                <a:effectLst/>
                <a:ea typeface="Calibri" panose="020F0502020204030204" pitchFamily="34" charset="0"/>
                <a:cs typeface="Times New Roman" panose="02020603050405020304" pitchFamily="18" charset="0"/>
              </a:rPr>
              <a:t>yay shoo chih bah ee-ee.</a:t>
            </a:r>
            <a:endParaRPr lang="en-US" sz="3600" b="1" kern="100" dirty="0">
              <a:solidFill>
                <a:srgbClr val="0070C0"/>
              </a:solidFill>
              <a:effectLst/>
              <a:ea typeface="Calibri" panose="020F0502020204030204" pitchFamily="34" charset="0"/>
              <a:cs typeface="Times New Roman" panose="02020603050405020304" pitchFamily="18" charset="0"/>
            </a:endParaRPr>
          </a:p>
          <a:p>
            <a:pPr marL="0" indent="0">
              <a:buNone/>
            </a:pPr>
            <a:endParaRPr lang="en-US" dirty="0"/>
          </a:p>
        </p:txBody>
      </p:sp>
      <p:pic>
        <p:nvPicPr>
          <p:cNvPr id="7" name="Graphic 6" descr="Music notation outline">
            <a:extLst>
              <a:ext uri="{FF2B5EF4-FFF2-40B4-BE49-F238E27FC236}">
                <a16:creationId xmlns:a16="http://schemas.microsoft.com/office/drawing/2014/main" id="{9801474B-9EF7-2045-BF69-8D9A7CB4384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05013" y="2545453"/>
            <a:ext cx="3135135" cy="3135135"/>
          </a:xfrm>
          <a:prstGeom prst="rect">
            <a:avLst/>
          </a:prstGeom>
        </p:spPr>
      </p:pic>
    </p:spTree>
    <p:extLst>
      <p:ext uri="{BB962C8B-B14F-4D97-AF65-F5344CB8AC3E}">
        <p14:creationId xmlns:p14="http://schemas.microsoft.com/office/powerpoint/2010/main" val="3920131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DA0BB-42DD-8776-7099-F5D35D185A59}"/>
              </a:ext>
            </a:extLst>
          </p:cNvPr>
          <p:cNvSpPr>
            <a:spLocks noGrp="1"/>
          </p:cNvSpPr>
          <p:nvPr>
            <p:ph type="title"/>
          </p:nvPr>
        </p:nvSpPr>
        <p:spPr/>
        <p:txBody>
          <a:bodyPr>
            <a:normAutofit fontScale="90000"/>
          </a:bodyPr>
          <a:lstStyle/>
          <a:p>
            <a:pPr marL="0" marR="0" algn="ctr">
              <a:lnSpc>
                <a:spcPct val="107000"/>
              </a:lnSpc>
              <a:spcBef>
                <a:spcPts val="0"/>
              </a:spcBef>
              <a:spcAft>
                <a:spcPts val="800"/>
              </a:spcAft>
            </a:pPr>
            <a:br>
              <a:rPr lang="en-US" b="1" kern="0" dirty="0">
                <a:effectLst/>
                <a:latin typeface="Comic Sans MS" panose="030F0702030302020204" pitchFamily="66" charset="0"/>
                <a:ea typeface="Calibri" panose="020F0502020204030204" pitchFamily="34" charset="0"/>
                <a:cs typeface="Times New Roman" panose="02020603050405020304" pitchFamily="18" charset="0"/>
              </a:rPr>
            </a:br>
            <a:r>
              <a:rPr lang="en-US" b="1" kern="0" dirty="0">
                <a:effectLst/>
                <a:latin typeface="Comic Sans MS" panose="030F0702030302020204" pitchFamily="66" charset="0"/>
                <a:ea typeface="Calibri" panose="020F0502020204030204" pitchFamily="34" charset="0"/>
                <a:cs typeface="Times New Roman" panose="02020603050405020304" pitchFamily="18" charset="0"/>
              </a:rPr>
              <a:t>Jesus Loves Me</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2200" i="1" kern="0" dirty="0">
                <a:effectLst/>
                <a:latin typeface="Calibri" panose="020F0502020204030204" pitchFamily="34" charset="0"/>
                <a:ea typeface="Calibri" panose="020F0502020204030204" pitchFamily="34" charset="0"/>
                <a:cs typeface="Times New Roman" panose="02020603050405020304" pitchFamily="18" charset="0"/>
              </a:rPr>
              <a:t>Language of Creative Access-VN</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ADEFB05-4532-E4C3-A43A-850D39AD18E2}"/>
              </a:ext>
            </a:extLst>
          </p:cNvPr>
          <p:cNvSpPr>
            <a:spLocks noGrp="1"/>
          </p:cNvSpPr>
          <p:nvPr>
            <p:ph idx="1"/>
          </p:nvPr>
        </p:nvSpPr>
        <p:spPr>
          <a:xfrm>
            <a:off x="838200" y="1514541"/>
            <a:ext cx="10794476" cy="4978334"/>
          </a:xfrm>
        </p:spPr>
        <p:txBody>
          <a:bodyPr>
            <a:normAutofit fontScale="62500" lnSpcReduction="20000"/>
          </a:bodyPr>
          <a:lstStyle/>
          <a:p>
            <a:pPr marL="0" marR="0" indent="0" algn="ctr" fontAlgn="base">
              <a:lnSpc>
                <a:spcPct val="107000"/>
              </a:lnSpc>
              <a:spcBef>
                <a:spcPts val="0"/>
              </a:spcBef>
              <a:spcAft>
                <a:spcPts val="2250"/>
              </a:spcAft>
              <a:buNone/>
            </a:pPr>
            <a:r>
              <a:rPr lang="en-US" sz="5800" b="1" kern="0" dirty="0">
                <a:solidFill>
                  <a:srgbClr val="0070C0"/>
                </a:solidFill>
                <a:effectLst/>
                <a:ea typeface="Times New Roman" panose="02020603050405020304" pitchFamily="18" charset="0"/>
                <a:cs typeface="Calibri" panose="020F0502020204030204" pitchFamily="34" charset="0"/>
              </a:rPr>
              <a:t>Chúa yêu tôi lòng tôi vui thay</a:t>
            </a:r>
            <a:br>
              <a:rPr lang="en-US" sz="5800" b="1" kern="0" dirty="0">
                <a:solidFill>
                  <a:srgbClr val="0070C0"/>
                </a:solidFill>
                <a:effectLst/>
                <a:ea typeface="Times New Roman" panose="02020603050405020304" pitchFamily="18" charset="0"/>
                <a:cs typeface="Calibri" panose="020F0502020204030204" pitchFamily="34" charset="0"/>
              </a:rPr>
            </a:br>
            <a:r>
              <a:rPr lang="en-US" sz="5800" b="1" kern="0" dirty="0">
                <a:solidFill>
                  <a:srgbClr val="0070C0"/>
                </a:solidFill>
                <a:effectLst/>
                <a:ea typeface="Times New Roman" panose="02020603050405020304" pitchFamily="18" charset="0"/>
                <a:cs typeface="Calibri" panose="020F0502020204030204" pitchFamily="34" charset="0"/>
              </a:rPr>
              <a:t>Kia Kinh Thánh đã tỏ cho hay</a:t>
            </a:r>
            <a:br>
              <a:rPr lang="en-US" sz="5800" b="1" kern="0" dirty="0">
                <a:solidFill>
                  <a:srgbClr val="0070C0"/>
                </a:solidFill>
                <a:effectLst/>
                <a:ea typeface="Times New Roman" panose="02020603050405020304" pitchFamily="18" charset="0"/>
                <a:cs typeface="Calibri" panose="020F0502020204030204" pitchFamily="34" charset="0"/>
              </a:rPr>
            </a:br>
            <a:r>
              <a:rPr lang="en-US" sz="5800" b="1" kern="0" dirty="0">
                <a:solidFill>
                  <a:srgbClr val="0070C0"/>
                </a:solidFill>
                <a:effectLst/>
                <a:ea typeface="Times New Roman" panose="02020603050405020304" pitchFamily="18" charset="0"/>
                <a:cs typeface="Calibri" panose="020F0502020204030204" pitchFamily="34" charset="0"/>
              </a:rPr>
              <a:t>Các con thơ thuộc Giê-xu đây</a:t>
            </a:r>
            <a:br>
              <a:rPr lang="en-US" sz="5800" b="1" kern="0" dirty="0">
                <a:solidFill>
                  <a:srgbClr val="0070C0"/>
                </a:solidFill>
                <a:effectLst/>
                <a:ea typeface="Times New Roman" panose="02020603050405020304" pitchFamily="18" charset="0"/>
                <a:cs typeface="Calibri" panose="020F0502020204030204" pitchFamily="34" charset="0"/>
              </a:rPr>
            </a:br>
            <a:r>
              <a:rPr lang="en-US" sz="5800" b="1" kern="0" dirty="0">
                <a:solidFill>
                  <a:srgbClr val="0070C0"/>
                </a:solidFill>
                <a:effectLst/>
                <a:ea typeface="Times New Roman" panose="02020603050405020304" pitchFamily="18" charset="0"/>
                <a:cs typeface="Calibri" panose="020F0502020204030204" pitchFamily="34" charset="0"/>
              </a:rPr>
              <a:t>Chúng yếu nhưng Ngài khỏe mạnh nầy.</a:t>
            </a:r>
            <a:endParaRPr lang="en-US" sz="5800" b="1" kern="100" dirty="0">
              <a:solidFill>
                <a:srgbClr val="0070C0"/>
              </a:solidFill>
              <a:effectLst/>
              <a:ea typeface="Calibri" panose="020F0502020204030204" pitchFamily="34" charset="0"/>
              <a:cs typeface="Times New Roman" panose="02020603050405020304" pitchFamily="18" charset="0"/>
            </a:endParaRPr>
          </a:p>
          <a:p>
            <a:pPr marL="0" marR="0" indent="0" algn="ctr" fontAlgn="base">
              <a:lnSpc>
                <a:spcPct val="107000"/>
              </a:lnSpc>
              <a:spcBef>
                <a:spcPts val="0"/>
              </a:spcBef>
              <a:spcAft>
                <a:spcPts val="0"/>
              </a:spcAft>
              <a:buNone/>
            </a:pPr>
            <a:r>
              <a:rPr lang="en-US" sz="5800" b="1" kern="0" dirty="0">
                <a:solidFill>
                  <a:srgbClr val="222222"/>
                </a:solidFill>
                <a:effectLst/>
                <a:ea typeface="Times New Roman" panose="02020603050405020304" pitchFamily="18" charset="0"/>
                <a:cs typeface="Calibri" panose="020F0502020204030204" pitchFamily="34" charset="0"/>
              </a:rPr>
              <a:t>Chorus</a:t>
            </a:r>
            <a:br>
              <a:rPr lang="en-US" sz="5800" kern="0" dirty="0">
                <a:solidFill>
                  <a:srgbClr val="222222"/>
                </a:solidFill>
                <a:effectLst/>
                <a:ea typeface="Times New Roman" panose="02020603050405020304" pitchFamily="18" charset="0"/>
                <a:cs typeface="Calibri" panose="020F0502020204030204" pitchFamily="34" charset="0"/>
              </a:rPr>
            </a:br>
            <a:r>
              <a:rPr lang="en-US" sz="5800" b="1" kern="0" dirty="0">
                <a:solidFill>
                  <a:srgbClr val="0070C0"/>
                </a:solidFill>
                <a:effectLst/>
                <a:ea typeface="Times New Roman" panose="02020603050405020304" pitchFamily="18" charset="0"/>
                <a:cs typeface="Calibri" panose="020F0502020204030204" pitchFamily="34" charset="0"/>
              </a:rPr>
              <a:t>Giê-xu yêu tôi lắm!</a:t>
            </a:r>
            <a:br>
              <a:rPr lang="en-US" sz="5800" b="1" kern="0" dirty="0">
                <a:solidFill>
                  <a:srgbClr val="0070C0"/>
                </a:solidFill>
                <a:effectLst/>
                <a:ea typeface="Times New Roman" panose="02020603050405020304" pitchFamily="18" charset="0"/>
                <a:cs typeface="Calibri" panose="020F0502020204030204" pitchFamily="34" charset="0"/>
              </a:rPr>
            </a:br>
            <a:r>
              <a:rPr lang="en-US" sz="5800" b="1" kern="0" dirty="0">
                <a:solidFill>
                  <a:srgbClr val="0070C0"/>
                </a:solidFill>
                <a:effectLst/>
                <a:ea typeface="Times New Roman" panose="02020603050405020304" pitchFamily="18" charset="0"/>
                <a:cs typeface="Calibri" panose="020F0502020204030204" pitchFamily="34" charset="0"/>
              </a:rPr>
              <a:t>Phải! Tôi được Chúa yêu.</a:t>
            </a:r>
            <a:br>
              <a:rPr lang="en-US" sz="5800" b="1" kern="0" dirty="0">
                <a:solidFill>
                  <a:srgbClr val="0070C0"/>
                </a:solidFill>
                <a:effectLst/>
                <a:ea typeface="Times New Roman" panose="02020603050405020304" pitchFamily="18" charset="0"/>
                <a:cs typeface="Calibri" panose="020F0502020204030204" pitchFamily="34" charset="0"/>
              </a:rPr>
            </a:br>
            <a:r>
              <a:rPr lang="en-US" sz="5800" b="1" kern="0" dirty="0">
                <a:solidFill>
                  <a:srgbClr val="0070C0"/>
                </a:solidFill>
                <a:effectLst/>
                <a:ea typeface="Times New Roman" panose="02020603050405020304" pitchFamily="18" charset="0"/>
                <a:cs typeface="Calibri" panose="020F0502020204030204" pitchFamily="34" charset="0"/>
              </a:rPr>
              <a:t>Giê-xu yêu tôi lắm!</a:t>
            </a:r>
            <a:br>
              <a:rPr lang="en-US" sz="5800" b="1" kern="0" dirty="0">
                <a:solidFill>
                  <a:srgbClr val="0070C0"/>
                </a:solidFill>
                <a:effectLst/>
                <a:ea typeface="Times New Roman" panose="02020603050405020304" pitchFamily="18" charset="0"/>
                <a:cs typeface="Calibri" panose="020F0502020204030204" pitchFamily="34" charset="0"/>
              </a:rPr>
            </a:br>
            <a:r>
              <a:rPr lang="en-US" sz="5800" b="1" kern="0" dirty="0">
                <a:solidFill>
                  <a:srgbClr val="0070C0"/>
                </a:solidFill>
                <a:effectLst/>
                <a:ea typeface="Times New Roman" panose="02020603050405020304" pitchFamily="18" charset="0"/>
                <a:cs typeface="Calibri" panose="020F0502020204030204" pitchFamily="34" charset="0"/>
              </a:rPr>
              <a:t>Chính trong Lời Chúa dạy nhiều.</a:t>
            </a:r>
            <a:br>
              <a:rPr lang="en-US" sz="5800" i="1" kern="0" dirty="0">
                <a:effectLst/>
                <a:ea typeface="Calibri" panose="020F0502020204030204" pitchFamily="34" charset="0"/>
                <a:cs typeface="BodoniSvtyTwoITCTT-Book"/>
              </a:rPr>
            </a:br>
            <a:r>
              <a:rPr lang="en-US" sz="1800" i="1" kern="0" dirty="0">
                <a:effectLst/>
                <a:latin typeface="BodoniSvtyTwoITCTT-Book"/>
                <a:ea typeface="Calibri" panose="020F0502020204030204" pitchFamily="34" charset="0"/>
                <a:cs typeface="BodoniSvtyTwoITCTT-Book"/>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5" name="Graphic 4" descr="Music note outline">
            <a:extLst>
              <a:ext uri="{FF2B5EF4-FFF2-40B4-BE49-F238E27FC236}">
                <a16:creationId xmlns:a16="http://schemas.microsoft.com/office/drawing/2014/main" id="{CE07F0BF-1560-2AB4-06A3-27A591D1628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9324" y="701996"/>
            <a:ext cx="2309113" cy="2309113"/>
          </a:xfrm>
          <a:prstGeom prst="rect">
            <a:avLst/>
          </a:prstGeom>
        </p:spPr>
      </p:pic>
      <p:pic>
        <p:nvPicPr>
          <p:cNvPr id="7" name="Graphic 6" descr="Music notes outline">
            <a:extLst>
              <a:ext uri="{FF2B5EF4-FFF2-40B4-BE49-F238E27FC236}">
                <a16:creationId xmlns:a16="http://schemas.microsoft.com/office/drawing/2014/main" id="{D7F39B50-17D5-9073-A83B-A96D72B8498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537659" y="467032"/>
            <a:ext cx="2095017" cy="2095017"/>
          </a:xfrm>
          <a:prstGeom prst="rect">
            <a:avLst/>
          </a:prstGeom>
        </p:spPr>
      </p:pic>
    </p:spTree>
    <p:extLst>
      <p:ext uri="{BB962C8B-B14F-4D97-AF65-F5344CB8AC3E}">
        <p14:creationId xmlns:p14="http://schemas.microsoft.com/office/powerpoint/2010/main" val="3971916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3139B-5C10-D323-C715-F8C89A0A63E7}"/>
              </a:ext>
            </a:extLst>
          </p:cNvPr>
          <p:cNvSpPr>
            <a:spLocks noGrp="1"/>
          </p:cNvSpPr>
          <p:nvPr>
            <p:ph type="title"/>
          </p:nvPr>
        </p:nvSpPr>
        <p:spPr/>
        <p:txBody>
          <a:bodyPr>
            <a:normAutofit fontScale="90000"/>
          </a:bodyPr>
          <a:lstStyle/>
          <a:p>
            <a:pPr marL="0" marR="0" algn="ctr">
              <a:lnSpc>
                <a:spcPct val="106000"/>
              </a:lnSpc>
              <a:spcBef>
                <a:spcPts val="0"/>
              </a:spcBef>
              <a:spcAft>
                <a:spcPts val="0"/>
              </a:spcAft>
            </a:pPr>
            <a:br>
              <a:rPr lang="en-US" sz="1800" b="1" kern="0" dirty="0">
                <a:effectLst/>
                <a:latin typeface="Calibri" panose="020F0502020204030204" pitchFamily="34" charset="0"/>
                <a:ea typeface="Calibri" panose="020F0502020204030204" pitchFamily="34" charset="0"/>
                <a:cs typeface="Times New Roman" panose="02020603050405020304" pitchFamily="18" charset="0"/>
              </a:rPr>
            </a:br>
            <a:br>
              <a:rPr lang="en-US" sz="1800" b="1" kern="0" dirty="0">
                <a:effectLst/>
                <a:latin typeface="Calibri" panose="020F0502020204030204" pitchFamily="34" charset="0"/>
                <a:ea typeface="Calibri" panose="020F0502020204030204" pitchFamily="34" charset="0"/>
                <a:cs typeface="Times New Roman" panose="02020603050405020304" pitchFamily="18" charset="0"/>
              </a:rPr>
            </a:br>
            <a:br>
              <a:rPr lang="en-US" sz="1800" b="1" kern="0" dirty="0">
                <a:effectLst/>
                <a:latin typeface="Calibri" panose="020F0502020204030204" pitchFamily="34" charset="0"/>
                <a:ea typeface="Calibri" panose="020F0502020204030204" pitchFamily="34" charset="0"/>
                <a:cs typeface="Times New Roman" panose="02020603050405020304" pitchFamily="18" charset="0"/>
              </a:rPr>
            </a:br>
            <a:br>
              <a:rPr lang="en-US" sz="1800" b="1" kern="0" dirty="0">
                <a:effectLst/>
                <a:latin typeface="Calibri" panose="020F0502020204030204" pitchFamily="34" charset="0"/>
                <a:ea typeface="Calibri" panose="020F0502020204030204" pitchFamily="34" charset="0"/>
                <a:cs typeface="Times New Roman" panose="02020603050405020304" pitchFamily="18" charset="0"/>
              </a:rPr>
            </a:br>
            <a:r>
              <a:rPr lang="en-US" b="1" kern="0" dirty="0">
                <a:effectLst/>
                <a:latin typeface="Comic Sans MS" panose="030F0702030302020204" pitchFamily="66" charset="0"/>
                <a:ea typeface="Calibri" panose="020F0502020204030204" pitchFamily="34" charset="0"/>
                <a:cs typeface="Times New Roman" panose="02020603050405020304" pitchFamily="18" charset="0"/>
              </a:rPr>
              <a:t>God Is So Good</a:t>
            </a:r>
            <a:br>
              <a:rPr lang="en-US" sz="1800" kern="100" dirty="0">
                <a:effectLst/>
                <a:latin typeface="Comic Sans MS" panose="030F0702030302020204" pitchFamily="66" charset="0"/>
                <a:ea typeface="Calibri" panose="020F0502020204030204" pitchFamily="34" charset="0"/>
                <a:cs typeface="Times New Roman" panose="02020603050405020304" pitchFamily="18" charset="0"/>
              </a:rPr>
            </a:br>
            <a:r>
              <a:rPr lang="en-US" sz="2200" kern="0" dirty="0">
                <a:effectLst/>
                <a:latin typeface="Comic Sans MS" panose="030F0702030302020204" pitchFamily="66" charset="0"/>
                <a:ea typeface="Calibri" panose="020F0502020204030204" pitchFamily="34" charset="0"/>
                <a:cs typeface="Times New Roman" panose="02020603050405020304" pitchFamily="18" charset="0"/>
              </a:rPr>
              <a:t>Portuguese (words traditional)</a:t>
            </a:r>
            <a:br>
              <a:rPr lang="en-US" sz="1800" kern="100" dirty="0">
                <a:effectLst/>
                <a:latin typeface="Comic Sans MS" panose="030F0702030302020204" pitchFamily="66" charset="0"/>
                <a:ea typeface="Calibri" panose="020F0502020204030204" pitchFamily="34" charset="0"/>
                <a:cs typeface="Times New Roman" panose="02020603050405020304" pitchFamily="18" charset="0"/>
              </a:rPr>
            </a:br>
            <a:r>
              <a:rPr lang="en-US" sz="1800" kern="0" dirty="0">
                <a:effectLst/>
                <a:latin typeface="Comic Sans MS" panose="030F0702030302020204" pitchFamily="66" charset="0"/>
                <a:ea typeface="Calibri" panose="020F0502020204030204" pitchFamily="34" charset="0"/>
                <a:cs typeface="Times New Roman" panose="02020603050405020304" pitchFamily="18" charset="0"/>
              </a:rPr>
              <a:t> </a:t>
            </a:r>
            <a:br>
              <a:rPr lang="en-US" sz="1800" kern="100" dirty="0">
                <a:effectLst/>
                <a:latin typeface="Comic Sans MS" panose="030F0702030302020204" pitchFamily="66" charset="0"/>
                <a:ea typeface="Calibri" panose="020F0502020204030204" pitchFamily="34" charset="0"/>
                <a:cs typeface="Times New Roman" panose="02020603050405020304" pitchFamily="18" charset="0"/>
              </a:rPr>
            </a:br>
            <a:endParaRPr lang="en-US" dirty="0">
              <a:latin typeface="Comic Sans MS" panose="030F0702030302020204" pitchFamily="66" charset="0"/>
            </a:endParaRPr>
          </a:p>
        </p:txBody>
      </p:sp>
      <p:sp>
        <p:nvSpPr>
          <p:cNvPr id="3" name="Content Placeholder 2">
            <a:extLst>
              <a:ext uri="{FF2B5EF4-FFF2-40B4-BE49-F238E27FC236}">
                <a16:creationId xmlns:a16="http://schemas.microsoft.com/office/drawing/2014/main" id="{02690200-F360-B579-7ABE-8D45EEEE8EB7}"/>
              </a:ext>
            </a:extLst>
          </p:cNvPr>
          <p:cNvSpPr>
            <a:spLocks noGrp="1"/>
          </p:cNvSpPr>
          <p:nvPr>
            <p:ph idx="1"/>
          </p:nvPr>
        </p:nvSpPr>
        <p:spPr/>
        <p:txBody>
          <a:bodyPr numCol="2"/>
          <a:lstStyle/>
          <a:p>
            <a:pPr marL="0" marR="0" indent="0" algn="ctr">
              <a:lnSpc>
                <a:spcPct val="106000"/>
              </a:lnSpc>
              <a:spcBef>
                <a:spcPts val="0"/>
              </a:spcBef>
              <a:spcAft>
                <a:spcPts val="0"/>
              </a:spcAft>
              <a:buNone/>
            </a:pPr>
            <a:endParaRPr lang="pt-BR" sz="3600" kern="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pt-BR" sz="3600" b="1" kern="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Deus é tão bom</a:t>
            </a:r>
            <a:endParaRPr lang="en-US" sz="36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pt-BR" sz="3600" b="1" kern="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Deus é tão bom</a:t>
            </a:r>
            <a:endParaRPr lang="en-US" sz="36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pt-BR" sz="3600" b="1" kern="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Deus é tão bom</a:t>
            </a:r>
            <a:endParaRPr lang="en-US" sz="36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pt-BR" sz="3600" b="1" kern="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É tão bom p’ra mim.</a:t>
            </a:r>
            <a:endParaRPr lang="en-US" sz="3600" b="1" kern="1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endParaRPr lang="en-US" sz="1800" i="1" kern="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endParaRPr lang="en-US" sz="1800" i="1" kern="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endParaRPr lang="en-US" sz="1800" i="1" kern="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endParaRPr lang="en-US" sz="1800" i="1" kern="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0000"/>
              </a:lnSpc>
              <a:spcBef>
                <a:spcPts val="0"/>
              </a:spcBef>
              <a:spcAft>
                <a:spcPts val="600"/>
              </a:spcAft>
              <a:buNone/>
            </a:pPr>
            <a:r>
              <a:rPr lang="en-US" b="1" i="1" kern="0" dirty="0">
                <a:effectLst/>
                <a:latin typeface="Calibri" panose="020F0502020204030204" pitchFamily="34" charset="0"/>
                <a:ea typeface="Calibri" panose="020F0502020204030204" pitchFamily="34" charset="0"/>
                <a:cs typeface="Times New Roman" panose="02020603050405020304" pitchFamily="18" charset="0"/>
              </a:rPr>
              <a:t>Pronunciation:</a:t>
            </a:r>
            <a:endParaRPr lang="en-US"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0000"/>
              </a:lnSpc>
              <a:spcBef>
                <a:spcPts val="0"/>
              </a:spcBef>
              <a:spcAft>
                <a:spcPts val="600"/>
              </a:spcAft>
              <a:buNone/>
            </a:pPr>
            <a:r>
              <a:rPr lang="en-US" sz="3600" b="1" kern="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DAY-oos eh ton bom.</a:t>
            </a:r>
            <a:endParaRPr lang="en-US" sz="36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en-US" sz="3600" b="1" kern="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DAY-oos eh ton bom.</a:t>
            </a:r>
            <a:endParaRPr lang="en-US" sz="36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nl-NL" sz="3600" b="1" kern="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DAY-oos eh ton bom.</a:t>
            </a:r>
            <a:endParaRPr lang="en-US" sz="36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nl-NL" sz="3600" b="1" kern="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eh ton bom prah me.</a:t>
            </a:r>
            <a:endParaRPr lang="en-US" sz="36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5" name="Graphic 4" descr="Treble clef with solid fill">
            <a:extLst>
              <a:ext uri="{FF2B5EF4-FFF2-40B4-BE49-F238E27FC236}">
                <a16:creationId xmlns:a16="http://schemas.microsoft.com/office/drawing/2014/main" id="{A5B599E2-0EE0-7DA9-084A-63D73FBF911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58503" y="681037"/>
            <a:ext cx="1583801" cy="1583801"/>
          </a:xfrm>
          <a:prstGeom prst="rect">
            <a:avLst/>
          </a:prstGeom>
        </p:spPr>
      </p:pic>
    </p:spTree>
    <p:extLst>
      <p:ext uri="{BB962C8B-B14F-4D97-AF65-F5344CB8AC3E}">
        <p14:creationId xmlns:p14="http://schemas.microsoft.com/office/powerpoint/2010/main" val="970046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3ACC3-04C6-A9B0-6C78-9F2E0E86E0ED}"/>
              </a:ext>
            </a:extLst>
          </p:cNvPr>
          <p:cNvSpPr>
            <a:spLocks noGrp="1"/>
          </p:cNvSpPr>
          <p:nvPr>
            <p:ph type="title"/>
          </p:nvPr>
        </p:nvSpPr>
        <p:spPr/>
        <p:txBody>
          <a:bodyPr>
            <a:normAutofit fontScale="90000"/>
          </a:bodyPr>
          <a:lstStyle/>
          <a:p>
            <a:pPr marL="0" marR="0" algn="ctr">
              <a:lnSpc>
                <a:spcPct val="106000"/>
              </a:lnSpc>
              <a:spcBef>
                <a:spcPts val="0"/>
              </a:spcBef>
              <a:spcAft>
                <a:spcPts val="0"/>
              </a:spcAft>
            </a:pPr>
            <a:r>
              <a:rPr lang="en-US" sz="1800" kern="0" dirty="0">
                <a:effectLst/>
                <a:latin typeface="Calibri" panose="020F0502020204030204" pitchFamily="34" charset="0"/>
                <a:ea typeface="Calibri" panose="020F0502020204030204" pitchFamily="34" charset="0"/>
                <a:cs typeface="Times New Roman" panose="02020603050405020304" pitchFamily="18" charset="0"/>
              </a:rPr>
              <a:t> </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b="1" kern="0" dirty="0">
                <a:effectLst/>
                <a:latin typeface="Comic Sans MS" panose="030F0702030302020204" pitchFamily="66" charset="0"/>
                <a:ea typeface="Calibri" panose="020F0502020204030204" pitchFamily="34" charset="0"/>
                <a:cs typeface="Times New Roman" panose="02020603050405020304" pitchFamily="18" charset="0"/>
              </a:rPr>
              <a:t>Seek Ye First</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2200" kern="0" dirty="0">
                <a:effectLst/>
                <a:latin typeface="Comic Sans MS" panose="030F0702030302020204" pitchFamily="66" charset="0"/>
                <a:ea typeface="Calibri" panose="020F0502020204030204" pitchFamily="34" charset="0"/>
                <a:cs typeface="Times New Roman" panose="02020603050405020304" pitchFamily="18" charset="0"/>
              </a:rPr>
              <a:t>Portuguese (words by Karen Lafferty; based on Matthew 6:33)</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586056A3-CE42-1F39-B99F-36AB5A20487E}"/>
              </a:ext>
            </a:extLst>
          </p:cNvPr>
          <p:cNvSpPr>
            <a:spLocks noGrp="1"/>
          </p:cNvSpPr>
          <p:nvPr>
            <p:ph idx="1"/>
          </p:nvPr>
        </p:nvSpPr>
        <p:spPr>
          <a:xfrm>
            <a:off x="734505" y="1401418"/>
            <a:ext cx="10515600" cy="4980527"/>
          </a:xfrm>
        </p:spPr>
        <p:txBody>
          <a:bodyPr numCol="2">
            <a:normAutofit fontScale="92500" lnSpcReduction="10000"/>
          </a:bodyPr>
          <a:lstStyle/>
          <a:p>
            <a:pPr marL="0" marR="0" indent="0">
              <a:lnSpc>
                <a:spcPct val="106000"/>
              </a:lnSpc>
              <a:spcBef>
                <a:spcPts val="0"/>
              </a:spcBef>
              <a:spcAft>
                <a:spcPts val="0"/>
              </a:spcAft>
              <a:buNone/>
            </a:pPr>
            <a:endParaRPr lang="pt-BR" sz="1800" kern="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0"/>
              </a:spcAft>
              <a:buNone/>
            </a:pPr>
            <a:endParaRPr lang="pt-BR" sz="1800" kern="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endParaRPr lang="pt-BR" sz="3800" b="1" kern="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pt-BR" sz="3600" b="1" kern="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Buscai primeiro o reino de 	Deus		</a:t>
            </a:r>
          </a:p>
          <a:p>
            <a:pPr marL="0" marR="0" indent="0" algn="ctr">
              <a:lnSpc>
                <a:spcPct val="106000"/>
              </a:lnSpc>
              <a:spcBef>
                <a:spcPts val="0"/>
              </a:spcBef>
              <a:spcAft>
                <a:spcPts val="0"/>
              </a:spcAft>
              <a:buNone/>
            </a:pPr>
            <a:r>
              <a:rPr lang="pt-BR" sz="3600" b="1" kern="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E a sua justiça</a:t>
            </a:r>
            <a:endParaRPr lang="en-US" sz="3600" b="1"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pt-BR" sz="3600" b="1" kern="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E todas as coisas vos serão acrescentadas</a:t>
            </a:r>
            <a:endParaRPr lang="en-US" sz="3600" b="1"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pt-BR" sz="3600" b="1" kern="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Alelu, Aleluia!</a:t>
            </a:r>
            <a:endParaRPr lang="en-US" sz="3600" b="1"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0"/>
              </a:spcAft>
              <a:buNone/>
            </a:pPr>
            <a:r>
              <a:rPr lang="pt-BR" sz="3600" kern="0" dirty="0">
                <a:effectLst/>
                <a:latin typeface="Calibri" panose="020F0502020204030204" pitchFamily="34" charset="0"/>
                <a:ea typeface="Calibri" panose="020F0502020204030204" pitchFamily="34" charset="0"/>
                <a:cs typeface="Times New Roman" panose="02020603050405020304" pitchFamily="18" charset="0"/>
              </a:rPr>
              <a:t> </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6000"/>
              </a:lnSpc>
              <a:spcBef>
                <a:spcPts val="0"/>
              </a:spcBef>
              <a:spcAft>
                <a:spcPts val="0"/>
              </a:spcAft>
            </a:pPr>
            <a:endParaRPr lang="pt-BR" sz="1800" i="1" kern="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6000"/>
              </a:lnSpc>
              <a:spcBef>
                <a:spcPts val="0"/>
              </a:spcBef>
              <a:spcAft>
                <a:spcPts val="0"/>
              </a:spcAft>
            </a:pPr>
            <a:endParaRPr lang="pt-BR" sz="1800" i="1" kern="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endParaRPr lang="pt-BR" sz="3000" b="1" i="1" kern="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pt-BR" sz="3000" b="1" i="1" kern="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Pronunciation:</a:t>
            </a:r>
            <a:endParaRPr lang="en-US" sz="3000" b="1" kern="1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60000"/>
              </a:lnSpc>
              <a:spcBef>
                <a:spcPts val="0"/>
              </a:spcBef>
              <a:spcAft>
                <a:spcPts val="0"/>
              </a:spcAft>
              <a:buNone/>
            </a:pPr>
            <a:endParaRPr lang="pt-BR" sz="2200" b="1" kern="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10000"/>
              </a:lnSpc>
              <a:spcBef>
                <a:spcPts val="0"/>
              </a:spcBef>
              <a:spcAft>
                <a:spcPts val="0"/>
              </a:spcAft>
              <a:buNone/>
            </a:pPr>
            <a:r>
              <a:rPr lang="pt-BR" sz="3600" b="1" kern="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Boo-sky pree-may-roo oh ray-no deDay-oos</a:t>
            </a:r>
            <a:endParaRPr lang="en-US" sz="3600" b="1"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pt-BR" sz="3600" b="1" kern="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ey ah soo-ah juic-tisa</a:t>
            </a:r>
            <a:endParaRPr lang="en-US" sz="3600" b="1"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en-US" sz="3600" b="1" kern="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ey toe-das as coyzahs voos seh-rown ah-cresen-ta-dahs.</a:t>
            </a:r>
            <a:endParaRPr lang="en-US" sz="3600" b="1"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6000"/>
              </a:lnSpc>
              <a:spcBef>
                <a:spcPts val="0"/>
              </a:spcBef>
              <a:spcAft>
                <a:spcPts val="0"/>
              </a:spcAft>
              <a:buNone/>
            </a:pPr>
            <a:r>
              <a:rPr lang="en-US" sz="3600" b="1" kern="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Ah-lay-LOO, ah-lay-LOO-yah!</a:t>
            </a:r>
            <a:endParaRPr lang="en-US" sz="3600" b="1"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9" name="Graphic 8" descr="Guitar with solid fill">
            <a:extLst>
              <a:ext uri="{FF2B5EF4-FFF2-40B4-BE49-F238E27FC236}">
                <a16:creationId xmlns:a16="http://schemas.microsoft.com/office/drawing/2014/main" id="{08FD5DD0-0A01-5123-2354-37112ED6BC8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6585" y="951228"/>
            <a:ext cx="1502605" cy="1502605"/>
          </a:xfrm>
          <a:prstGeom prst="rect">
            <a:avLst/>
          </a:prstGeom>
        </p:spPr>
      </p:pic>
    </p:spTree>
    <p:extLst>
      <p:ext uri="{BB962C8B-B14F-4D97-AF65-F5344CB8AC3E}">
        <p14:creationId xmlns:p14="http://schemas.microsoft.com/office/powerpoint/2010/main" val="777769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957</Words>
  <Application>Microsoft Office PowerPoint</Application>
  <PresentationFormat>Widescreen</PresentationFormat>
  <Paragraphs>162</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BodoniSvtyTwoITCTT-Book</vt:lpstr>
      <vt:lpstr>Calibri</vt:lpstr>
      <vt:lpstr>Calibri Light</vt:lpstr>
      <vt:lpstr>Comic Sans MS</vt:lpstr>
      <vt:lpstr>Times New Roman</vt:lpstr>
      <vt:lpstr>Office Theme</vt:lpstr>
      <vt:lpstr>PowerPoint Presentation</vt:lpstr>
      <vt:lpstr>Memory Verse</vt:lpstr>
      <vt:lpstr>  But how can people call for help if they don’t know who to trust? And how can they know who to trust if they haven’t heard of the One who can be trusted? And how can they hear if nobody tells them? And how is anyone going to tell them, unless someone is sent to do it? That’s why Scripture exclaims, A sight to take your breath away! Grand processions of people     telling all the good things of God!    Romans 10:14-15, MSG    </vt:lpstr>
      <vt:lpstr> Jesus Loves Me French </vt:lpstr>
      <vt:lpstr> Jesus Loves Me  (Chichewa) words by Anna B. Warner  </vt:lpstr>
      <vt:lpstr> Jesus Loves Me  Language of Creative Access-MR </vt:lpstr>
      <vt:lpstr> Jesus Loves Me Language of Creative Access-VN </vt:lpstr>
      <vt:lpstr>    God Is So Good Portuguese (words traditional)   </vt:lpstr>
      <vt:lpstr>  Seek Ye First Portuguese (words by Karen Lafferty; based on Matthew 6:33) </vt:lpstr>
      <vt:lpstr> The Joy of the Lord Is My Strength Spanish (words by Alliene G. Vale; based on Nehemiah 8:10)   </vt:lpstr>
      <vt:lpstr>  This Little Light of Mine Spanish (words by Harry D. Loes)   </vt:lpstr>
      <vt:lpstr> Jesus Love Me (chorus) Spanish (Words by Anna B. Warner) </vt:lpstr>
      <vt:lpstr> In My Life, Lord (Be Glorified) Spanish (Words by Bob Kilpatrick) </vt:lpstr>
      <vt:lpstr> Jesus Loves Me Arabic </vt:lpstr>
      <vt:lpstr> Oh, How I Love Jesus Arabic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Janet Coates</dc:creator>
  <cp:lastModifiedBy>Janet Coates</cp:lastModifiedBy>
  <cp:revision>1</cp:revision>
  <dcterms:created xsi:type="dcterms:W3CDTF">2023-12-13T23:48:22Z</dcterms:created>
  <dcterms:modified xsi:type="dcterms:W3CDTF">2024-01-04T20:01:17Z</dcterms:modified>
</cp:coreProperties>
</file>