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9" r:id="rId3"/>
    <p:sldId id="316" r:id="rId4"/>
    <p:sldId id="323" r:id="rId5"/>
    <p:sldId id="324" r:id="rId6"/>
    <p:sldId id="310" r:id="rId7"/>
    <p:sldId id="317" r:id="rId8"/>
    <p:sldId id="311" r:id="rId9"/>
    <p:sldId id="318" r:id="rId10"/>
    <p:sldId id="312" r:id="rId11"/>
    <p:sldId id="319" r:id="rId12"/>
    <p:sldId id="313" r:id="rId13"/>
    <p:sldId id="320" r:id="rId14"/>
    <p:sldId id="314" r:id="rId15"/>
    <p:sldId id="321" r:id="rId16"/>
    <p:sldId id="315" r:id="rId17"/>
    <p:sldId id="322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CF48D-8F8C-47A9-8C40-289B0E0900B7}" v="3" dt="2023-12-14T00:01:46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4674"/>
  </p:normalViewPr>
  <p:slideViewPr>
    <p:cSldViewPr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Coates" userId="ea7fc184-bcb7-4e42-ab6a-4b572a518a51" providerId="ADAL" clId="{35CCF48D-8F8C-47A9-8C40-289B0E0900B7}"/>
    <pc:docChg chg="undo custSel modSld">
      <pc:chgData name="Janet Coates" userId="ea7fc184-bcb7-4e42-ab6a-4b572a518a51" providerId="ADAL" clId="{35CCF48D-8F8C-47A9-8C40-289B0E0900B7}" dt="2024-01-03T17:30:56.126" v="541" actId="313"/>
      <pc:docMkLst>
        <pc:docMk/>
      </pc:docMkLst>
      <pc:sldChg chg="addSp delSp modSp mod setBg">
        <pc:chgData name="Janet Coates" userId="ea7fc184-bcb7-4e42-ab6a-4b572a518a51" providerId="ADAL" clId="{35CCF48D-8F8C-47A9-8C40-289B0E0900B7}" dt="2023-12-14T00:01:46.225" v="31"/>
        <pc:sldMkLst>
          <pc:docMk/>
          <pc:sldMk cId="3741568731" sldId="256"/>
        </pc:sldMkLst>
        <pc:spChg chg="add del mod">
          <ac:chgData name="Janet Coates" userId="ea7fc184-bcb7-4e42-ab6a-4b572a518a51" providerId="ADAL" clId="{35CCF48D-8F8C-47A9-8C40-289B0E0900B7}" dt="2023-12-13T23:55:57.474" v="29" actId="207"/>
          <ac:spMkLst>
            <pc:docMk/>
            <pc:sldMk cId="3741568731" sldId="256"/>
            <ac:spMk id="8" creationId="{00000000-0000-0000-0000-000000000000}"/>
          </ac:spMkLst>
        </pc:spChg>
        <pc:graphicFrameChg chg="add del">
          <ac:chgData name="Janet Coates" userId="ea7fc184-bcb7-4e42-ab6a-4b572a518a51" providerId="ADAL" clId="{35CCF48D-8F8C-47A9-8C40-289B0E0900B7}" dt="2023-12-11T14:44:18.682" v="26" actId="26606"/>
          <ac:graphicFrameMkLst>
            <pc:docMk/>
            <pc:sldMk cId="3741568731" sldId="256"/>
            <ac:graphicFrameMk id="14" creationId="{537086F3-4122-B622-3E50-EE3C9139F9E2}"/>
          </ac:graphicFrameMkLst>
        </pc:graphicFrameChg>
        <pc:picChg chg="add del mod replId">
          <ac:chgData name="Janet Coates" userId="ea7fc184-bcb7-4e42-ab6a-4b572a518a51" providerId="ADAL" clId="{35CCF48D-8F8C-47A9-8C40-289B0E0900B7}" dt="2023-12-11T14:44:18.682" v="26" actId="26606"/>
          <ac:picMkLst>
            <pc:docMk/>
            <pc:sldMk cId="3741568731" sldId="256"/>
            <ac:picMk id="12" creationId="{1B8E4553-4E8F-413D-A552-1A42E33AD40E}"/>
          </ac:picMkLst>
        </pc:picChg>
        <pc:picChg chg="add del">
          <ac:chgData name="Janet Coates" userId="ea7fc184-bcb7-4e42-ab6a-4b572a518a51" providerId="ADAL" clId="{35CCF48D-8F8C-47A9-8C40-289B0E0900B7}" dt="2023-12-11T14:44:18.682" v="26" actId="26606"/>
          <ac:picMkLst>
            <pc:docMk/>
            <pc:sldMk cId="3741568731" sldId="256"/>
            <ac:picMk id="12" creationId="{746B560C-9226-6D92-4515-AD7BEADA6ABB}"/>
          </ac:picMkLst>
        </pc:picChg>
      </pc:sldChg>
      <pc:sldChg chg="modSp mod">
        <pc:chgData name="Janet Coates" userId="ea7fc184-bcb7-4e42-ab6a-4b572a518a51" providerId="ADAL" clId="{35CCF48D-8F8C-47A9-8C40-289B0E0900B7}" dt="2024-01-03T17:30:56.126" v="541" actId="313"/>
        <pc:sldMkLst>
          <pc:docMk/>
          <pc:sldMk cId="1037766093" sldId="316"/>
        </pc:sldMkLst>
        <pc:spChg chg="mod">
          <ac:chgData name="Janet Coates" userId="ea7fc184-bcb7-4e42-ab6a-4b572a518a51" providerId="ADAL" clId="{35CCF48D-8F8C-47A9-8C40-289B0E0900B7}" dt="2024-01-03T17:30:56.126" v="541" actId="313"/>
          <ac:spMkLst>
            <pc:docMk/>
            <pc:sldMk cId="1037766093" sldId="316"/>
            <ac:spMk id="2" creationId="{00000000-0000-0000-0000-000000000000}"/>
          </ac:spMkLst>
        </pc:spChg>
      </pc:sldChg>
      <pc:sldChg chg="modSp mod">
        <pc:chgData name="Janet Coates" userId="ea7fc184-bcb7-4e42-ab6a-4b572a518a51" providerId="ADAL" clId="{35CCF48D-8F8C-47A9-8C40-289B0E0900B7}" dt="2024-01-03T17:23:11.339" v="312" actId="20577"/>
        <pc:sldMkLst>
          <pc:docMk/>
          <pc:sldMk cId="3551001510" sldId="317"/>
        </pc:sldMkLst>
        <pc:spChg chg="mod">
          <ac:chgData name="Janet Coates" userId="ea7fc184-bcb7-4e42-ab6a-4b572a518a51" providerId="ADAL" clId="{35CCF48D-8F8C-47A9-8C40-289B0E0900B7}" dt="2024-01-03T17:23:11.339" v="312" actId="20577"/>
          <ac:spMkLst>
            <pc:docMk/>
            <pc:sldMk cId="3551001510" sldId="317"/>
            <ac:spMk id="5" creationId="{00000000-0000-0000-0000-000000000000}"/>
          </ac:spMkLst>
        </pc:spChg>
      </pc:sldChg>
      <pc:sldChg chg="modSp mod">
        <pc:chgData name="Janet Coates" userId="ea7fc184-bcb7-4e42-ab6a-4b572a518a51" providerId="ADAL" clId="{35CCF48D-8F8C-47A9-8C40-289B0E0900B7}" dt="2024-01-03T17:27:44.833" v="468" actId="313"/>
        <pc:sldMkLst>
          <pc:docMk/>
          <pc:sldMk cId="2084902393" sldId="319"/>
        </pc:sldMkLst>
        <pc:spChg chg="mod">
          <ac:chgData name="Janet Coates" userId="ea7fc184-bcb7-4e42-ab6a-4b572a518a51" providerId="ADAL" clId="{35CCF48D-8F8C-47A9-8C40-289B0E0900B7}" dt="2024-01-03T17:27:44.833" v="468" actId="313"/>
          <ac:spMkLst>
            <pc:docMk/>
            <pc:sldMk cId="2084902393" sldId="319"/>
            <ac:spMk id="2" creationId="{00000000-0000-0000-0000-000000000000}"/>
          </ac:spMkLst>
        </pc:spChg>
      </pc:sldChg>
      <pc:sldChg chg="modSp mod">
        <pc:chgData name="Janet Coates" userId="ea7fc184-bcb7-4e42-ab6a-4b572a518a51" providerId="ADAL" clId="{35CCF48D-8F8C-47A9-8C40-289B0E0900B7}" dt="2024-01-03T17:28:21.695" v="469" actId="33524"/>
        <pc:sldMkLst>
          <pc:docMk/>
          <pc:sldMk cId="1669698110" sldId="320"/>
        </pc:sldMkLst>
        <pc:spChg chg="mod">
          <ac:chgData name="Janet Coates" userId="ea7fc184-bcb7-4e42-ab6a-4b572a518a51" providerId="ADAL" clId="{35CCF48D-8F8C-47A9-8C40-289B0E0900B7}" dt="2024-01-03T17:28:21.695" v="469" actId="33524"/>
          <ac:spMkLst>
            <pc:docMk/>
            <pc:sldMk cId="1669698110" sldId="320"/>
            <ac:spMk id="2" creationId="{00000000-0000-0000-0000-000000000000}"/>
          </ac:spMkLst>
        </pc:spChg>
      </pc:sldChg>
      <pc:sldChg chg="modSp mod">
        <pc:chgData name="Janet Coates" userId="ea7fc184-bcb7-4e42-ab6a-4b572a518a51" providerId="ADAL" clId="{35CCF48D-8F8C-47A9-8C40-289B0E0900B7}" dt="2024-01-03T17:30:25.510" v="540" actId="1076"/>
        <pc:sldMkLst>
          <pc:docMk/>
          <pc:sldMk cId="1679172040" sldId="322"/>
        </pc:sldMkLst>
        <pc:spChg chg="mod">
          <ac:chgData name="Janet Coates" userId="ea7fc184-bcb7-4e42-ab6a-4b572a518a51" providerId="ADAL" clId="{35CCF48D-8F8C-47A9-8C40-289B0E0900B7}" dt="2024-01-03T17:30:25.510" v="540" actId="1076"/>
          <ac:spMkLst>
            <pc:docMk/>
            <pc:sldMk cId="1679172040" sldId="322"/>
            <ac:spMk id="2" creationId="{00000000-0000-0000-0000-000000000000}"/>
          </ac:spMkLst>
        </pc:spChg>
        <pc:spChg chg="mod">
          <ac:chgData name="Janet Coates" userId="ea7fc184-bcb7-4e42-ab6a-4b572a518a51" providerId="ADAL" clId="{35CCF48D-8F8C-47A9-8C40-289B0E0900B7}" dt="2024-01-03T17:30:22.466" v="539" actId="1076"/>
          <ac:spMkLst>
            <pc:docMk/>
            <pc:sldMk cId="1679172040" sldId="322"/>
            <ac:spMk id="3" creationId="{00000000-0000-0000-0000-000000000000}"/>
          </ac:spMkLst>
        </pc:spChg>
      </pc:sldChg>
      <pc:sldChg chg="modSp mod">
        <pc:chgData name="Janet Coates" userId="ea7fc184-bcb7-4e42-ab6a-4b572a518a51" providerId="ADAL" clId="{35CCF48D-8F8C-47A9-8C40-289B0E0900B7}" dt="2024-01-03T17:21:07.098" v="153" actId="20577"/>
        <pc:sldMkLst>
          <pc:docMk/>
          <pc:sldMk cId="380858474" sldId="324"/>
        </pc:sldMkLst>
        <pc:spChg chg="mod">
          <ac:chgData name="Janet Coates" userId="ea7fc184-bcb7-4e42-ab6a-4b572a518a51" providerId="ADAL" clId="{35CCF48D-8F8C-47A9-8C40-289B0E0900B7}" dt="2024-01-03T17:21:07.098" v="153" actId="20577"/>
          <ac:spMkLst>
            <pc:docMk/>
            <pc:sldMk cId="380858474" sldId="324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6000">
              <a:schemeClr val="tx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DEBDB-24D6-4E54-999D-5E41FC1D0D3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CEA29-CB7B-4C15-BBFD-305573EB86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92D050"/>
            </a:gs>
            <a:gs pos="85000">
              <a:schemeClr val="tx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ild looking at a world map">
            <a:extLst>
              <a:ext uri="{FF2B5EF4-FFF2-40B4-BE49-F238E27FC236}">
                <a16:creationId xmlns:a16="http://schemas.microsoft.com/office/drawing/2014/main" id="{1B8E4553-4E8F-413D-A552-1A42E33AD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7778"/>
          <a:stretch/>
        </p:blipFill>
        <p:spPr>
          <a:xfrm>
            <a:off x="1447800" y="518160"/>
            <a:ext cx="9564356" cy="632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922" y="3795772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Global Adventures</a:t>
            </a:r>
          </a:p>
          <a:p>
            <a:pPr algn="ctr"/>
            <a:r>
              <a:rPr lang="en-US" sz="4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Problems Faced </a:t>
            </a:r>
            <a:br>
              <a:rPr lang="en-US" sz="4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anose="030F0702030302020204" pitchFamily="66" charset="0"/>
              </a:rPr>
            </a:br>
            <a:r>
              <a:rPr lang="en-US" sz="4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by Children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74156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63" b="127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09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Sickness</a:t>
            </a:r>
          </a:p>
        </p:txBody>
      </p:sp>
    </p:spTree>
    <p:extLst>
      <p:ext uri="{BB962C8B-B14F-4D97-AF65-F5344CB8AC3E}">
        <p14:creationId xmlns:p14="http://schemas.microsoft.com/office/powerpoint/2010/main" val="256985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1"/>
            <a:ext cx="10058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Every year, over 2 million children under the age of 5 years die from illnesses which could have been avoided or treated.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Around 500,00 children die of malaria every year.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Around 3.5 billion people lack access to basic sanitation – toilets and latrines.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717902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Sickness</a:t>
            </a:r>
          </a:p>
        </p:txBody>
      </p:sp>
    </p:spTree>
    <p:extLst>
      <p:ext uri="{BB962C8B-B14F-4D97-AF65-F5344CB8AC3E}">
        <p14:creationId xmlns:p14="http://schemas.microsoft.com/office/powerpoint/2010/main" val="208490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7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334000"/>
            <a:ext cx="803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Narkisim" panose="020E0502050101010101" pitchFamily="34" charset="-79"/>
              </a:rPr>
              <a:t>Lack of Education</a:t>
            </a:r>
          </a:p>
        </p:txBody>
      </p:sp>
    </p:spTree>
    <p:extLst>
      <p:ext uri="{BB962C8B-B14F-4D97-AF65-F5344CB8AC3E}">
        <p14:creationId xmlns:p14="http://schemas.microsoft.com/office/powerpoint/2010/main" val="243041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9906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Around the world 75 million children – more than half of them girls – have no opportunity to attend primary school.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In many countries families cannot afford to pay school fees or buy uniforms and books.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Nearly 250 million children must work to help their families and cannot go to school.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685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  <a:cs typeface="Narkisim" panose="020E0502050101010101" pitchFamily="34" charset="-79"/>
              </a:rPr>
              <a:t>Lack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969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41910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Child Labor</a:t>
            </a:r>
          </a:p>
        </p:txBody>
      </p:sp>
    </p:spTree>
    <p:extLst>
      <p:ext uri="{BB962C8B-B14F-4D97-AF65-F5344CB8AC3E}">
        <p14:creationId xmlns:p14="http://schemas.microsoft.com/office/powerpoint/2010/main" val="65789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28800"/>
            <a:ext cx="99821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Child labor is work that harms children or keeps them from attending school.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Underage children work at all sorts of jobs around the world usually because they are extremely poor.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There are 218 million child laborers around the world.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762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Child Labor</a:t>
            </a:r>
          </a:p>
        </p:txBody>
      </p:sp>
    </p:spTree>
    <p:extLst>
      <p:ext uri="{BB962C8B-B14F-4D97-AF65-F5344CB8AC3E}">
        <p14:creationId xmlns:p14="http://schemas.microsoft.com/office/powerpoint/2010/main" val="107784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54" b="12554"/>
          <a:stretch/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1143001"/>
            <a:ext cx="609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105985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71600"/>
            <a:ext cx="9753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Millions of children have been killed or injured in wars over the last ten years.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400 million children are living in areas of violent conflict.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250,000 children have been forced to participate in fighting in the last 10 years.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More than 1 million children have been orphaned or separated from their parents.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6006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16791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6096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Poverty</a:t>
            </a:r>
          </a:p>
        </p:txBody>
      </p:sp>
    </p:spTree>
    <p:extLst>
      <p:ext uri="{BB962C8B-B14F-4D97-AF65-F5344CB8AC3E}">
        <p14:creationId xmlns:p14="http://schemas.microsoft.com/office/powerpoint/2010/main" val="185030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/>
            </a:gs>
            <a:gs pos="56000">
              <a:schemeClr val="bg1"/>
            </a:gs>
            <a:gs pos="79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7446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Poverty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1905000"/>
            <a:ext cx="990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Worldwide 333 million children live in extreme poverty.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Almost half the world – over 719 million people – live on less than $2.50 a day.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The COVID-19 pandemic drove an additional 97 million people into extreme poverty.</a:t>
            </a:r>
          </a:p>
        </p:txBody>
      </p:sp>
    </p:spTree>
    <p:extLst>
      <p:ext uri="{BB962C8B-B14F-4D97-AF65-F5344CB8AC3E}">
        <p14:creationId xmlns:p14="http://schemas.microsoft.com/office/powerpoint/2010/main" val="103776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16" b="124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609601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Unsafe Water</a:t>
            </a:r>
          </a:p>
        </p:txBody>
      </p:sp>
    </p:spTree>
    <p:extLst>
      <p:ext uri="{BB962C8B-B14F-4D97-AF65-F5344CB8AC3E}">
        <p14:creationId xmlns:p14="http://schemas.microsoft.com/office/powerpoint/2010/main" val="212973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609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Unsafe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676400"/>
            <a:ext cx="10363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About one out of three people in the world do not have clean, safe drinking water.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Each day more than 1,000 children under age 5 die from diseases spread by unsafe water or lack of sanitation.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Millions of women spend several hours a day collecting water.</a:t>
            </a:r>
          </a:p>
        </p:txBody>
      </p:sp>
    </p:spTree>
    <p:extLst>
      <p:ext uri="{BB962C8B-B14F-4D97-AF65-F5344CB8AC3E}">
        <p14:creationId xmlns:p14="http://schemas.microsoft.com/office/powerpoint/2010/main" val="38085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4191001"/>
            <a:ext cx="609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Comic Sans MS" panose="030F0702030302020204" pitchFamily="66" charset="0"/>
                <a:cs typeface="Narkisim" panose="020E0502050101010101" pitchFamily="34" charset="-79"/>
              </a:rPr>
              <a:t>Hunger</a:t>
            </a:r>
          </a:p>
        </p:txBody>
      </p:sp>
    </p:spTree>
    <p:extLst>
      <p:ext uri="{BB962C8B-B14F-4D97-AF65-F5344CB8AC3E}">
        <p14:creationId xmlns:p14="http://schemas.microsoft.com/office/powerpoint/2010/main" val="103225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609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Hunger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676400"/>
            <a:ext cx="1005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Malnutrition (not enough to eat or eating the wrong foods) is one of the world’s most serious health problems.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Malnutrition is the single biggest contributor to child deaths – more than 1 millions children per year.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The war in Ukraine has increased global hunger by about 1.7 billion people.</a:t>
            </a:r>
          </a:p>
        </p:txBody>
      </p:sp>
    </p:spTree>
    <p:extLst>
      <p:ext uri="{BB962C8B-B14F-4D97-AF65-F5344CB8AC3E}">
        <p14:creationId xmlns:p14="http://schemas.microsoft.com/office/powerpoint/2010/main" val="355100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41"/>
          <a:stretch/>
        </p:blipFill>
        <p:spPr>
          <a:xfrm>
            <a:off x="0" y="-32825"/>
            <a:ext cx="12192000" cy="6890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3402036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Inadequate Shelter</a:t>
            </a:r>
          </a:p>
        </p:txBody>
      </p:sp>
    </p:spTree>
    <p:extLst>
      <p:ext uri="{BB962C8B-B14F-4D97-AF65-F5344CB8AC3E}">
        <p14:creationId xmlns:p14="http://schemas.microsoft.com/office/powerpoint/2010/main" val="259222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10058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Up to 150 million children live on the streets in the world today.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Street children are not necessarily orphans but may have left home because of violence, drug and alcohol abuse, family problems or economic need.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At least 600 million people – most of them women and children – live in housing that is not safe.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304800"/>
            <a:ext cx="681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Inadequate Shelter</a:t>
            </a:r>
          </a:p>
        </p:txBody>
      </p:sp>
    </p:spTree>
    <p:extLst>
      <p:ext uri="{BB962C8B-B14F-4D97-AF65-F5344CB8AC3E}">
        <p14:creationId xmlns:p14="http://schemas.microsoft.com/office/powerpoint/2010/main" val="3659154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441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Wingdings 2</vt:lpstr>
      <vt:lpstr>Comic Sans MS</vt:lpstr>
      <vt:lpstr>Constantia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Litsey</dc:creator>
  <cp:lastModifiedBy>Janet Coates</cp:lastModifiedBy>
  <cp:revision>60</cp:revision>
  <dcterms:created xsi:type="dcterms:W3CDTF">2014-06-10T14:03:04Z</dcterms:created>
  <dcterms:modified xsi:type="dcterms:W3CDTF">2024-01-03T17:31:04Z</dcterms:modified>
</cp:coreProperties>
</file>