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312" r:id="rId3"/>
    <p:sldId id="313" r:id="rId4"/>
    <p:sldId id="314" r:id="rId5"/>
    <p:sldId id="315" r:id="rId6"/>
    <p:sldId id="316" r:id="rId7"/>
    <p:sldId id="318" r:id="rId8"/>
    <p:sldId id="319" r:id="rId9"/>
    <p:sldId id="3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ACF60-AE1E-4C86-BD04-8CC8EC3A0EA1}" v="295" dt="2023-12-21T01:49:38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0" autoAdjust="0"/>
    <p:restoredTop sz="92663"/>
  </p:normalViewPr>
  <p:slideViewPr>
    <p:cSldViewPr>
      <p:cViewPr varScale="1">
        <p:scale>
          <a:sx n="103" d="100"/>
          <a:sy n="103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Coates" userId="ea7fc184-bcb7-4e42-ab6a-4b572a518a51" providerId="ADAL" clId="{23CACF60-AE1E-4C86-BD04-8CC8EC3A0EA1}"/>
    <pc:docChg chg="undo custSel addSld delSld modSld modMainMaster">
      <pc:chgData name="Janet Coates" userId="ea7fc184-bcb7-4e42-ab6a-4b572a518a51" providerId="ADAL" clId="{23CACF60-AE1E-4C86-BD04-8CC8EC3A0EA1}" dt="2023-12-21T01:51:50.359" v="572" actId="2696"/>
      <pc:docMkLst>
        <pc:docMk/>
      </pc:docMkLst>
      <pc:sldChg chg="modSp mod setBg">
        <pc:chgData name="Janet Coates" userId="ea7fc184-bcb7-4e42-ab6a-4b572a518a51" providerId="ADAL" clId="{23CACF60-AE1E-4C86-BD04-8CC8EC3A0EA1}" dt="2023-12-20T23:32:16.419" v="101"/>
        <pc:sldMkLst>
          <pc:docMk/>
          <pc:sldMk cId="3741568731" sldId="256"/>
        </pc:sldMkLst>
        <pc:spChg chg="mod">
          <ac:chgData name="Janet Coates" userId="ea7fc184-bcb7-4e42-ab6a-4b572a518a51" providerId="ADAL" clId="{23CACF60-AE1E-4C86-BD04-8CC8EC3A0EA1}" dt="2023-12-14T00:20:05.726" v="28" actId="1076"/>
          <ac:spMkLst>
            <pc:docMk/>
            <pc:sldMk cId="3741568731" sldId="256"/>
            <ac:spMk id="7" creationId="{E3AB3078-8688-4564-BF15-50889DA6C206}"/>
          </ac:spMkLst>
        </pc:spChg>
        <pc:picChg chg="mod">
          <ac:chgData name="Janet Coates" userId="ea7fc184-bcb7-4e42-ab6a-4b572a518a51" providerId="ADAL" clId="{23CACF60-AE1E-4C86-BD04-8CC8EC3A0EA1}" dt="2023-12-14T00:19:54.629" v="26" actId="1076"/>
          <ac:picMkLst>
            <pc:docMk/>
            <pc:sldMk cId="3741568731" sldId="256"/>
            <ac:picMk id="3" creationId="{5195B835-A5F0-4D2C-8E74-94E3B93306F5}"/>
          </ac:picMkLst>
        </pc:picChg>
      </pc:sldChg>
      <pc:sldChg chg="addSp delSp modSp del mod setBg">
        <pc:chgData name="Janet Coates" userId="ea7fc184-bcb7-4e42-ab6a-4b572a518a51" providerId="ADAL" clId="{23CACF60-AE1E-4C86-BD04-8CC8EC3A0EA1}" dt="2023-12-21T00:00:29.781" v="468" actId="2696"/>
        <pc:sldMkLst>
          <pc:docMk/>
          <pc:sldMk cId="1537874411" sldId="258"/>
        </pc:sldMkLst>
        <pc:spChg chg="mod">
          <ac:chgData name="Janet Coates" userId="ea7fc184-bcb7-4e42-ab6a-4b572a518a51" providerId="ADAL" clId="{23CACF60-AE1E-4C86-BD04-8CC8EC3A0EA1}" dt="2023-12-20T23:57:36.462" v="438" actId="1076"/>
          <ac:spMkLst>
            <pc:docMk/>
            <pc:sldMk cId="1537874411" sldId="258"/>
            <ac:spMk id="6" creationId="{00000000-0000-0000-0000-000000000000}"/>
          </ac:spMkLst>
        </pc:spChg>
        <pc:picChg chg="add del">
          <ac:chgData name="Janet Coates" userId="ea7fc184-bcb7-4e42-ab6a-4b572a518a51" providerId="ADAL" clId="{23CACF60-AE1E-4C86-BD04-8CC8EC3A0EA1}" dt="2023-12-20T23:57:00.677" v="433" actId="21"/>
          <ac:picMkLst>
            <pc:docMk/>
            <pc:sldMk cId="1537874411" sldId="258"/>
            <ac:picMk id="2058" creationId="{00000000-0000-0000-0000-000000000000}"/>
          </ac:picMkLst>
        </pc:picChg>
      </pc:sldChg>
      <pc:sldChg chg="modSp del mod setBg">
        <pc:chgData name="Janet Coates" userId="ea7fc184-bcb7-4e42-ab6a-4b572a518a51" providerId="ADAL" clId="{23CACF60-AE1E-4C86-BD04-8CC8EC3A0EA1}" dt="2023-12-20T23:45:06.040" v="324" actId="2696"/>
        <pc:sldMkLst>
          <pc:docMk/>
          <pc:sldMk cId="1850308500" sldId="259"/>
        </pc:sldMkLst>
        <pc:spChg chg="mod">
          <ac:chgData name="Janet Coates" userId="ea7fc184-bcb7-4e42-ab6a-4b572a518a51" providerId="ADAL" clId="{23CACF60-AE1E-4C86-BD04-8CC8EC3A0EA1}" dt="2023-12-20T23:33:52.801" v="129" actId="207"/>
          <ac:spMkLst>
            <pc:docMk/>
            <pc:sldMk cId="1850308500" sldId="259"/>
            <ac:spMk id="2" creationId="{00000000-0000-0000-0000-000000000000}"/>
          </ac:spMkLst>
        </pc:spChg>
      </pc:sldChg>
      <pc:sldChg chg="del setBg">
        <pc:chgData name="Janet Coates" userId="ea7fc184-bcb7-4e42-ab6a-4b572a518a51" providerId="ADAL" clId="{23CACF60-AE1E-4C86-BD04-8CC8EC3A0EA1}" dt="2023-12-21T01:49:08.755" v="550" actId="2696"/>
        <pc:sldMkLst>
          <pc:docMk/>
          <pc:sldMk cId="2294954638" sldId="270"/>
        </pc:sldMkLst>
      </pc:sldChg>
      <pc:sldChg chg="del setBg">
        <pc:chgData name="Janet Coates" userId="ea7fc184-bcb7-4e42-ab6a-4b572a518a51" providerId="ADAL" clId="{23CACF60-AE1E-4C86-BD04-8CC8EC3A0EA1}" dt="2023-12-20T23:50:46.583" v="377" actId="2696"/>
        <pc:sldMkLst>
          <pc:docMk/>
          <pc:sldMk cId="3057608912" sldId="279"/>
        </pc:sldMkLst>
      </pc:sldChg>
      <pc:sldChg chg="delSp del mod setBg">
        <pc:chgData name="Janet Coates" userId="ea7fc184-bcb7-4e42-ab6a-4b572a518a51" providerId="ADAL" clId="{23CACF60-AE1E-4C86-BD04-8CC8EC3A0EA1}" dt="2023-12-20T23:53:04.090" v="406" actId="2696"/>
        <pc:sldMkLst>
          <pc:docMk/>
          <pc:sldMk cId="515380266" sldId="290"/>
        </pc:sldMkLst>
        <pc:spChg chg="del">
          <ac:chgData name="Janet Coates" userId="ea7fc184-bcb7-4e42-ab6a-4b572a518a51" providerId="ADAL" clId="{23CACF60-AE1E-4C86-BD04-8CC8EC3A0EA1}" dt="2023-12-20T23:51:08.793" v="379" actId="21"/>
          <ac:spMkLst>
            <pc:docMk/>
            <pc:sldMk cId="515380266" sldId="290"/>
            <ac:spMk id="2" creationId="{00000000-0000-0000-0000-000000000000}"/>
          </ac:spMkLst>
        </pc:spChg>
        <pc:spChg chg="del">
          <ac:chgData name="Janet Coates" userId="ea7fc184-bcb7-4e42-ab6a-4b572a518a51" providerId="ADAL" clId="{23CACF60-AE1E-4C86-BD04-8CC8EC3A0EA1}" dt="2023-12-20T23:51:03.110" v="378" actId="21"/>
          <ac:spMkLst>
            <pc:docMk/>
            <pc:sldMk cId="515380266" sldId="290"/>
            <ac:spMk id="3" creationId="{00000000-0000-0000-0000-000000000000}"/>
          </ac:spMkLst>
        </pc:spChg>
      </pc:sldChg>
      <pc:sldChg chg="del setBg">
        <pc:chgData name="Janet Coates" userId="ea7fc184-bcb7-4e42-ab6a-4b572a518a51" providerId="ADAL" clId="{23CACF60-AE1E-4C86-BD04-8CC8EC3A0EA1}" dt="2023-12-20T23:56:05.895" v="426" actId="2696"/>
        <pc:sldMkLst>
          <pc:docMk/>
          <pc:sldMk cId="236601944" sldId="291"/>
        </pc:sldMkLst>
      </pc:sldChg>
      <pc:sldChg chg="modSp del mod setBg">
        <pc:chgData name="Janet Coates" userId="ea7fc184-bcb7-4e42-ab6a-4b572a518a51" providerId="ADAL" clId="{23CACF60-AE1E-4C86-BD04-8CC8EC3A0EA1}" dt="2023-12-21T01:46:00.489" v="493" actId="2696"/>
        <pc:sldMkLst>
          <pc:docMk/>
          <pc:sldMk cId="3460703481" sldId="310"/>
        </pc:sldMkLst>
        <pc:spChg chg="mod">
          <ac:chgData name="Janet Coates" userId="ea7fc184-bcb7-4e42-ab6a-4b572a518a51" providerId="ADAL" clId="{23CACF60-AE1E-4C86-BD04-8CC8EC3A0EA1}" dt="2023-12-21T01:44:08.439" v="475" actId="1076"/>
          <ac:spMkLst>
            <pc:docMk/>
            <pc:sldMk cId="3460703481" sldId="310"/>
            <ac:spMk id="4" creationId="{00000000-0000-0000-0000-000000000000}"/>
          </ac:spMkLst>
        </pc:spChg>
      </pc:sldChg>
      <pc:sldChg chg="del setBg">
        <pc:chgData name="Janet Coates" userId="ea7fc184-bcb7-4e42-ab6a-4b572a518a51" providerId="ADAL" clId="{23CACF60-AE1E-4C86-BD04-8CC8EC3A0EA1}" dt="2023-12-21T01:51:50.359" v="572" actId="2696"/>
        <pc:sldMkLst>
          <pc:docMk/>
          <pc:sldMk cId="2820111731" sldId="311"/>
        </pc:sldMkLst>
      </pc:sldChg>
      <pc:sldChg chg="addSp delSp modSp new mod">
        <pc:chgData name="Janet Coates" userId="ea7fc184-bcb7-4e42-ab6a-4b572a518a51" providerId="ADAL" clId="{23CACF60-AE1E-4C86-BD04-8CC8EC3A0EA1}" dt="2023-12-20T23:59:33.309" v="463" actId="2711"/>
        <pc:sldMkLst>
          <pc:docMk/>
          <pc:sldMk cId="4100627702" sldId="312"/>
        </pc:sldMkLst>
        <pc:spChg chg="del">
          <ac:chgData name="Janet Coates" userId="ea7fc184-bcb7-4e42-ab6a-4b572a518a51" providerId="ADAL" clId="{23CACF60-AE1E-4C86-BD04-8CC8EC3A0EA1}" dt="2023-12-20T23:35:30.467" v="288" actId="21"/>
          <ac:spMkLst>
            <pc:docMk/>
            <pc:sldMk cId="4100627702" sldId="312"/>
            <ac:spMk id="2" creationId="{758BCF13-B594-1348-0D25-44FB2FF3AA6E}"/>
          </ac:spMkLst>
        </pc:spChg>
        <pc:spChg chg="del">
          <ac:chgData name="Janet Coates" userId="ea7fc184-bcb7-4e42-ab6a-4b572a518a51" providerId="ADAL" clId="{23CACF60-AE1E-4C86-BD04-8CC8EC3A0EA1}" dt="2023-12-20T23:35:32.232" v="289" actId="478"/>
          <ac:spMkLst>
            <pc:docMk/>
            <pc:sldMk cId="4100627702" sldId="312"/>
            <ac:spMk id="3" creationId="{DE3BFB92-F537-38EB-B1A8-B20912971D30}"/>
          </ac:spMkLst>
        </pc:spChg>
        <pc:spChg chg="add del mod">
          <ac:chgData name="Janet Coates" userId="ea7fc184-bcb7-4e42-ab6a-4b572a518a51" providerId="ADAL" clId="{23CACF60-AE1E-4C86-BD04-8CC8EC3A0EA1}" dt="2023-12-20T23:35:38.260" v="291" actId="21"/>
          <ac:spMkLst>
            <pc:docMk/>
            <pc:sldMk cId="4100627702" sldId="312"/>
            <ac:spMk id="4" creationId="{B71B2972-6C11-2C19-2A88-8019BD40B1EE}"/>
          </ac:spMkLst>
        </pc:spChg>
        <pc:spChg chg="add mod">
          <ac:chgData name="Janet Coates" userId="ea7fc184-bcb7-4e42-ab6a-4b572a518a51" providerId="ADAL" clId="{23CACF60-AE1E-4C86-BD04-8CC8EC3A0EA1}" dt="2023-12-20T23:59:33.309" v="463" actId="2711"/>
          <ac:spMkLst>
            <pc:docMk/>
            <pc:sldMk cId="4100627702" sldId="312"/>
            <ac:spMk id="8" creationId="{D7F5F330-DD93-4F42-5E1C-1C3ED7978013}"/>
          </ac:spMkLst>
        </pc:spChg>
        <pc:picChg chg="add mod">
          <ac:chgData name="Janet Coates" userId="ea7fc184-bcb7-4e42-ab6a-4b572a518a51" providerId="ADAL" clId="{23CACF60-AE1E-4C86-BD04-8CC8EC3A0EA1}" dt="2023-12-20T23:35:52.989" v="294" actId="1076"/>
          <ac:picMkLst>
            <pc:docMk/>
            <pc:sldMk cId="4100627702" sldId="312"/>
            <ac:picMk id="5" creationId="{E61833C1-0D62-46BE-7AAA-A0E555AA8950}"/>
          </ac:picMkLst>
        </pc:picChg>
        <pc:picChg chg="add mod">
          <ac:chgData name="Janet Coates" userId="ea7fc184-bcb7-4e42-ab6a-4b572a518a51" providerId="ADAL" clId="{23CACF60-AE1E-4C86-BD04-8CC8EC3A0EA1}" dt="2023-12-20T23:36:07.919" v="296" actId="1076"/>
          <ac:picMkLst>
            <pc:docMk/>
            <pc:sldMk cId="4100627702" sldId="312"/>
            <ac:picMk id="6" creationId="{CEEBEFC5-221B-3016-27BA-1B70E8764D15}"/>
          </ac:picMkLst>
        </pc:picChg>
        <pc:picChg chg="add mod">
          <ac:chgData name="Janet Coates" userId="ea7fc184-bcb7-4e42-ab6a-4b572a518a51" providerId="ADAL" clId="{23CACF60-AE1E-4C86-BD04-8CC8EC3A0EA1}" dt="2023-12-20T23:43:24.351" v="298" actId="1076"/>
          <ac:picMkLst>
            <pc:docMk/>
            <pc:sldMk cId="4100627702" sldId="312"/>
            <ac:picMk id="7" creationId="{BAAB2A0C-2278-FB49-B9F0-972FE1EB5AF1}"/>
          </ac:picMkLst>
        </pc:picChg>
      </pc:sldChg>
      <pc:sldChg chg="addSp delSp modSp new mod">
        <pc:chgData name="Janet Coates" userId="ea7fc184-bcb7-4e42-ab6a-4b572a518a51" providerId="ADAL" clId="{23CACF60-AE1E-4C86-BD04-8CC8EC3A0EA1}" dt="2023-12-21T01:50:34.419" v="561" actId="255"/>
        <pc:sldMkLst>
          <pc:docMk/>
          <pc:sldMk cId="1213886476" sldId="313"/>
        </pc:sldMkLst>
        <pc:spChg chg="mod">
          <ac:chgData name="Janet Coates" userId="ea7fc184-bcb7-4e42-ab6a-4b572a518a51" providerId="ADAL" clId="{23CACF60-AE1E-4C86-BD04-8CC8EC3A0EA1}" dt="2023-12-20T23:47:14.638" v="341" actId="255"/>
          <ac:spMkLst>
            <pc:docMk/>
            <pc:sldMk cId="1213886476" sldId="313"/>
            <ac:spMk id="2" creationId="{7F1B110D-3250-85AB-0DC8-C05E8378A549}"/>
          </ac:spMkLst>
        </pc:spChg>
        <pc:spChg chg="del">
          <ac:chgData name="Janet Coates" userId="ea7fc184-bcb7-4e42-ab6a-4b572a518a51" providerId="ADAL" clId="{23CACF60-AE1E-4C86-BD04-8CC8EC3A0EA1}" dt="2023-12-20T23:46:42.062" v="334" actId="478"/>
          <ac:spMkLst>
            <pc:docMk/>
            <pc:sldMk cId="1213886476" sldId="313"/>
            <ac:spMk id="3" creationId="{2BDB55ED-ACC2-1E9A-621C-77AA00EFC418}"/>
          </ac:spMkLst>
        </pc:spChg>
        <pc:spChg chg="add mod">
          <ac:chgData name="Janet Coates" userId="ea7fc184-bcb7-4e42-ab6a-4b572a518a51" providerId="ADAL" clId="{23CACF60-AE1E-4C86-BD04-8CC8EC3A0EA1}" dt="2023-12-21T01:50:34.419" v="561" actId="255"/>
          <ac:spMkLst>
            <pc:docMk/>
            <pc:sldMk cId="1213886476" sldId="313"/>
            <ac:spMk id="5" creationId="{6201C275-8748-9E41-03FA-45563859D110}"/>
          </ac:spMkLst>
        </pc:spChg>
      </pc:sldChg>
      <pc:sldChg chg="new del">
        <pc:chgData name="Janet Coates" userId="ea7fc184-bcb7-4e42-ab6a-4b572a518a51" providerId="ADAL" clId="{23CACF60-AE1E-4C86-BD04-8CC8EC3A0EA1}" dt="2023-12-20T23:46:21.765" v="332" actId="2696"/>
        <pc:sldMkLst>
          <pc:docMk/>
          <pc:sldMk cId="3427874442" sldId="313"/>
        </pc:sldMkLst>
      </pc:sldChg>
      <pc:sldChg chg="addSp delSp modSp new mod">
        <pc:chgData name="Janet Coates" userId="ea7fc184-bcb7-4e42-ab6a-4b572a518a51" providerId="ADAL" clId="{23CACF60-AE1E-4C86-BD04-8CC8EC3A0EA1}" dt="2023-12-20T23:59:48.886" v="466" actId="1076"/>
        <pc:sldMkLst>
          <pc:docMk/>
          <pc:sldMk cId="2678766681" sldId="314"/>
        </pc:sldMkLst>
        <pc:spChg chg="del">
          <ac:chgData name="Janet Coates" userId="ea7fc184-bcb7-4e42-ab6a-4b572a518a51" providerId="ADAL" clId="{23CACF60-AE1E-4C86-BD04-8CC8EC3A0EA1}" dt="2023-12-20T23:51:22.764" v="381" actId="21"/>
          <ac:spMkLst>
            <pc:docMk/>
            <pc:sldMk cId="2678766681" sldId="314"/>
            <ac:spMk id="2" creationId="{DD032231-A148-8507-E626-083A44409088}"/>
          </ac:spMkLst>
        </pc:spChg>
        <pc:spChg chg="del">
          <ac:chgData name="Janet Coates" userId="ea7fc184-bcb7-4e42-ab6a-4b572a518a51" providerId="ADAL" clId="{23CACF60-AE1E-4C86-BD04-8CC8EC3A0EA1}" dt="2023-12-20T23:51:25.467" v="382" actId="21"/>
          <ac:spMkLst>
            <pc:docMk/>
            <pc:sldMk cId="2678766681" sldId="314"/>
            <ac:spMk id="3" creationId="{384177A0-4436-3319-934F-05D09CDA6160}"/>
          </ac:spMkLst>
        </pc:spChg>
        <pc:spChg chg="add mod">
          <ac:chgData name="Janet Coates" userId="ea7fc184-bcb7-4e42-ab6a-4b572a518a51" providerId="ADAL" clId="{23CACF60-AE1E-4C86-BD04-8CC8EC3A0EA1}" dt="2023-12-20T23:59:48.886" v="466" actId="1076"/>
          <ac:spMkLst>
            <pc:docMk/>
            <pc:sldMk cId="2678766681" sldId="314"/>
            <ac:spMk id="7" creationId="{4E806D78-FAAF-82BA-7604-A4B4BC395EA9}"/>
          </ac:spMkLst>
        </pc:spChg>
        <pc:picChg chg="add mod">
          <ac:chgData name="Janet Coates" userId="ea7fc184-bcb7-4e42-ab6a-4b572a518a51" providerId="ADAL" clId="{23CACF60-AE1E-4C86-BD04-8CC8EC3A0EA1}" dt="2023-12-20T23:51:40.425" v="385" actId="1076"/>
          <ac:picMkLst>
            <pc:docMk/>
            <pc:sldMk cId="2678766681" sldId="314"/>
            <ac:picMk id="4" creationId="{DFDD6745-71F4-FF91-937C-4DA0766CD36E}"/>
          </ac:picMkLst>
        </pc:picChg>
        <pc:picChg chg="add mod">
          <ac:chgData name="Janet Coates" userId="ea7fc184-bcb7-4e42-ab6a-4b572a518a51" providerId="ADAL" clId="{23CACF60-AE1E-4C86-BD04-8CC8EC3A0EA1}" dt="2023-12-20T23:51:56.997" v="387" actId="1076"/>
          <ac:picMkLst>
            <pc:docMk/>
            <pc:sldMk cId="2678766681" sldId="314"/>
            <ac:picMk id="5" creationId="{E5D23C85-CC62-E7EA-8C96-6158D3001148}"/>
          </ac:picMkLst>
        </pc:picChg>
        <pc:picChg chg="add mod">
          <ac:chgData name="Janet Coates" userId="ea7fc184-bcb7-4e42-ab6a-4b572a518a51" providerId="ADAL" clId="{23CACF60-AE1E-4C86-BD04-8CC8EC3A0EA1}" dt="2023-12-20T23:52:12.467" v="389" actId="1076"/>
          <ac:picMkLst>
            <pc:docMk/>
            <pc:sldMk cId="2678766681" sldId="314"/>
            <ac:picMk id="6" creationId="{EC7EA3D9-5A56-4C54-03A6-A472A4012EA5}"/>
          </ac:picMkLst>
        </pc:picChg>
      </pc:sldChg>
      <pc:sldChg chg="new del">
        <pc:chgData name="Janet Coates" userId="ea7fc184-bcb7-4e42-ab6a-4b572a518a51" providerId="ADAL" clId="{23CACF60-AE1E-4C86-BD04-8CC8EC3A0EA1}" dt="2023-12-20T23:46:00.467" v="329" actId="2696"/>
        <pc:sldMkLst>
          <pc:docMk/>
          <pc:sldMk cId="3382586384" sldId="314"/>
        </pc:sldMkLst>
      </pc:sldChg>
      <pc:sldChg chg="new del">
        <pc:chgData name="Janet Coates" userId="ea7fc184-bcb7-4e42-ab6a-4b572a518a51" providerId="ADAL" clId="{23CACF60-AE1E-4C86-BD04-8CC8EC3A0EA1}" dt="2023-12-20T23:45:50.148" v="327" actId="2696"/>
        <pc:sldMkLst>
          <pc:docMk/>
          <pc:sldMk cId="3466368646" sldId="314"/>
        </pc:sldMkLst>
      </pc:sldChg>
      <pc:sldChg chg="new del">
        <pc:chgData name="Janet Coates" userId="ea7fc184-bcb7-4e42-ab6a-4b572a518a51" providerId="ADAL" clId="{23CACF60-AE1E-4C86-BD04-8CC8EC3A0EA1}" dt="2023-12-20T23:46:07.864" v="331" actId="2696"/>
        <pc:sldMkLst>
          <pc:docMk/>
          <pc:sldMk cId="3796939508" sldId="314"/>
        </pc:sldMkLst>
      </pc:sldChg>
      <pc:sldChg chg="addSp delSp modSp new mod">
        <pc:chgData name="Janet Coates" userId="ea7fc184-bcb7-4e42-ab6a-4b572a518a51" providerId="ADAL" clId="{23CACF60-AE1E-4C86-BD04-8CC8EC3A0EA1}" dt="2023-12-21T01:50:43.684" v="562" actId="255"/>
        <pc:sldMkLst>
          <pc:docMk/>
          <pc:sldMk cId="2680079560" sldId="315"/>
        </pc:sldMkLst>
        <pc:spChg chg="del">
          <ac:chgData name="Janet Coates" userId="ea7fc184-bcb7-4e42-ab6a-4b572a518a51" providerId="ADAL" clId="{23CACF60-AE1E-4C86-BD04-8CC8EC3A0EA1}" dt="2023-12-20T23:53:29.804" v="408" actId="21"/>
          <ac:spMkLst>
            <pc:docMk/>
            <pc:sldMk cId="2680079560" sldId="315"/>
            <ac:spMk id="2" creationId="{20856EAE-DEF5-1501-B9C9-886C257D9D89}"/>
          </ac:spMkLst>
        </pc:spChg>
        <pc:spChg chg="del mod">
          <ac:chgData name="Janet Coates" userId="ea7fc184-bcb7-4e42-ab6a-4b572a518a51" providerId="ADAL" clId="{23CACF60-AE1E-4C86-BD04-8CC8EC3A0EA1}" dt="2023-12-20T23:53:46.267" v="411"/>
          <ac:spMkLst>
            <pc:docMk/>
            <pc:sldMk cId="2680079560" sldId="315"/>
            <ac:spMk id="3" creationId="{C9DAC1B6-1F31-5741-84CA-6E74F9FC10AD}"/>
          </ac:spMkLst>
        </pc:spChg>
        <pc:spChg chg="add mod">
          <ac:chgData name="Janet Coates" userId="ea7fc184-bcb7-4e42-ab6a-4b572a518a51" providerId="ADAL" clId="{23CACF60-AE1E-4C86-BD04-8CC8EC3A0EA1}" dt="2023-12-21T01:50:43.684" v="562" actId="255"/>
          <ac:spMkLst>
            <pc:docMk/>
            <pc:sldMk cId="2680079560" sldId="315"/>
            <ac:spMk id="4" creationId="{81D403E8-8FA9-7B33-E2FA-1D737E101E04}"/>
          </ac:spMkLst>
        </pc:spChg>
      </pc:sldChg>
      <pc:sldChg chg="addSp delSp modSp new mod">
        <pc:chgData name="Janet Coates" userId="ea7fc184-bcb7-4e42-ab6a-4b572a518a51" providerId="ADAL" clId="{23CACF60-AE1E-4C86-BD04-8CC8EC3A0EA1}" dt="2023-12-21T00:00:06.385" v="467" actId="2711"/>
        <pc:sldMkLst>
          <pc:docMk/>
          <pc:sldMk cId="6599200" sldId="316"/>
        </pc:sldMkLst>
        <pc:spChg chg="del">
          <ac:chgData name="Janet Coates" userId="ea7fc184-bcb7-4e42-ab6a-4b572a518a51" providerId="ADAL" clId="{23CACF60-AE1E-4C86-BD04-8CC8EC3A0EA1}" dt="2023-12-20T23:56:31.594" v="428" actId="21"/>
          <ac:spMkLst>
            <pc:docMk/>
            <pc:sldMk cId="6599200" sldId="316"/>
            <ac:spMk id="2" creationId="{B5E147D2-DFD7-CE4C-B52F-B0079087E1F6}"/>
          </ac:spMkLst>
        </pc:spChg>
        <pc:spChg chg="del">
          <ac:chgData name="Janet Coates" userId="ea7fc184-bcb7-4e42-ab6a-4b572a518a51" providerId="ADAL" clId="{23CACF60-AE1E-4C86-BD04-8CC8EC3A0EA1}" dt="2023-12-20T23:56:36.257" v="429" actId="21"/>
          <ac:spMkLst>
            <pc:docMk/>
            <pc:sldMk cId="6599200" sldId="316"/>
            <ac:spMk id="3" creationId="{42DB9CE4-8653-71F8-F18B-20668B4ABE21}"/>
          </ac:spMkLst>
        </pc:spChg>
        <pc:spChg chg="add del mod">
          <ac:chgData name="Janet Coates" userId="ea7fc184-bcb7-4e42-ab6a-4b572a518a51" providerId="ADAL" clId="{23CACF60-AE1E-4C86-BD04-8CC8EC3A0EA1}" dt="2023-12-20T23:58:31.926" v="449"/>
          <ac:spMkLst>
            <pc:docMk/>
            <pc:sldMk cId="6599200" sldId="316"/>
            <ac:spMk id="7" creationId="{AB11310F-2A81-38BB-020D-2C02F4859293}"/>
          </ac:spMkLst>
        </pc:spChg>
        <pc:spChg chg="add mod">
          <ac:chgData name="Janet Coates" userId="ea7fc184-bcb7-4e42-ab6a-4b572a518a51" providerId="ADAL" clId="{23CACF60-AE1E-4C86-BD04-8CC8EC3A0EA1}" dt="2023-12-21T00:00:06.385" v="467" actId="2711"/>
          <ac:spMkLst>
            <pc:docMk/>
            <pc:sldMk cId="6599200" sldId="316"/>
            <ac:spMk id="8" creationId="{DB497056-230B-17F0-2B3F-70BF998F16E1}"/>
          </ac:spMkLst>
        </pc:spChg>
        <pc:picChg chg="add mod">
          <ac:chgData name="Janet Coates" userId="ea7fc184-bcb7-4e42-ab6a-4b572a518a51" providerId="ADAL" clId="{23CACF60-AE1E-4C86-BD04-8CC8EC3A0EA1}" dt="2023-12-20T23:56:52.374" v="431" actId="14100"/>
          <ac:picMkLst>
            <pc:docMk/>
            <pc:sldMk cId="6599200" sldId="316"/>
            <ac:picMk id="4" creationId="{A163C014-F690-8252-0262-09D8C18EBC98}"/>
          </ac:picMkLst>
        </pc:picChg>
        <pc:picChg chg="add mod">
          <ac:chgData name="Janet Coates" userId="ea7fc184-bcb7-4e42-ab6a-4b572a518a51" providerId="ADAL" clId="{23CACF60-AE1E-4C86-BD04-8CC8EC3A0EA1}" dt="2023-12-20T23:57:07.453" v="434"/>
          <ac:picMkLst>
            <pc:docMk/>
            <pc:sldMk cId="6599200" sldId="316"/>
            <ac:picMk id="5" creationId="{030A5C59-9238-4901-1404-F58975892DBB}"/>
          </ac:picMkLst>
        </pc:picChg>
        <pc:picChg chg="add mod">
          <ac:chgData name="Janet Coates" userId="ea7fc184-bcb7-4e42-ab6a-4b572a518a51" providerId="ADAL" clId="{23CACF60-AE1E-4C86-BD04-8CC8EC3A0EA1}" dt="2023-12-20T23:57:27.436" v="436" actId="1076"/>
          <ac:picMkLst>
            <pc:docMk/>
            <pc:sldMk cId="6599200" sldId="316"/>
            <ac:picMk id="6" creationId="{F347C5BB-70BE-F909-BA5C-B8495CF13DA5}"/>
          </ac:picMkLst>
        </pc:picChg>
      </pc:sldChg>
      <pc:sldChg chg="new del">
        <pc:chgData name="Janet Coates" userId="ea7fc184-bcb7-4e42-ab6a-4b572a518a51" providerId="ADAL" clId="{23CACF60-AE1E-4C86-BD04-8CC8EC3A0EA1}" dt="2023-12-21T01:43:30.783" v="471" actId="2696"/>
        <pc:sldMkLst>
          <pc:docMk/>
          <pc:sldMk cId="2980031557" sldId="317"/>
        </pc:sldMkLst>
      </pc:sldChg>
      <pc:sldChg chg="addSp delSp modSp new mod">
        <pc:chgData name="Janet Coates" userId="ea7fc184-bcb7-4e42-ab6a-4b572a518a51" providerId="ADAL" clId="{23CACF60-AE1E-4C86-BD04-8CC8EC3A0EA1}" dt="2023-12-21T01:50:57.317" v="563" actId="255"/>
        <pc:sldMkLst>
          <pc:docMk/>
          <pc:sldMk cId="1641273150" sldId="318"/>
        </pc:sldMkLst>
        <pc:spChg chg="del">
          <ac:chgData name="Janet Coates" userId="ea7fc184-bcb7-4e42-ab6a-4b572a518a51" providerId="ADAL" clId="{23CACF60-AE1E-4C86-BD04-8CC8EC3A0EA1}" dt="2023-12-21T01:43:57.827" v="473"/>
          <ac:spMkLst>
            <pc:docMk/>
            <pc:sldMk cId="1641273150" sldId="318"/>
            <ac:spMk id="2" creationId="{1527DD9D-B166-CBD0-DF3A-B29203BB62A4}"/>
          </ac:spMkLst>
        </pc:spChg>
        <pc:spChg chg="del">
          <ac:chgData name="Janet Coates" userId="ea7fc184-bcb7-4e42-ab6a-4b572a518a51" providerId="ADAL" clId="{23CACF60-AE1E-4C86-BD04-8CC8EC3A0EA1}" dt="2023-12-21T01:43:52.768" v="472" actId="21"/>
          <ac:spMkLst>
            <pc:docMk/>
            <pc:sldMk cId="1641273150" sldId="318"/>
            <ac:spMk id="3" creationId="{A479DEA3-1E7B-9520-EF0B-1C52E575A749}"/>
          </ac:spMkLst>
        </pc:spChg>
        <pc:spChg chg="add del mod">
          <ac:chgData name="Janet Coates" userId="ea7fc184-bcb7-4e42-ab6a-4b572a518a51" providerId="ADAL" clId="{23CACF60-AE1E-4C86-BD04-8CC8EC3A0EA1}" dt="2023-12-21T01:44:18.505" v="476" actId="478"/>
          <ac:spMkLst>
            <pc:docMk/>
            <pc:sldMk cId="1641273150" sldId="318"/>
            <ac:spMk id="4" creationId="{F3D51BF8-09BB-DC42-3D95-3775313F07D8}"/>
          </ac:spMkLst>
        </pc:spChg>
        <pc:spChg chg="add mod">
          <ac:chgData name="Janet Coates" userId="ea7fc184-bcb7-4e42-ab6a-4b572a518a51" providerId="ADAL" clId="{23CACF60-AE1E-4C86-BD04-8CC8EC3A0EA1}" dt="2023-12-21T01:50:57.317" v="563" actId="255"/>
          <ac:spMkLst>
            <pc:docMk/>
            <pc:sldMk cId="1641273150" sldId="318"/>
            <ac:spMk id="5" creationId="{CA2C11CD-BA8E-3114-4413-14124575F43D}"/>
          </ac:spMkLst>
        </pc:spChg>
      </pc:sldChg>
      <pc:sldChg chg="addSp delSp modSp new mod">
        <pc:chgData name="Janet Coates" userId="ea7fc184-bcb7-4e42-ab6a-4b572a518a51" providerId="ADAL" clId="{23CACF60-AE1E-4C86-BD04-8CC8EC3A0EA1}" dt="2023-12-21T01:49:01.481" v="549" actId="1076"/>
        <pc:sldMkLst>
          <pc:docMk/>
          <pc:sldMk cId="1514810710" sldId="319"/>
        </pc:sldMkLst>
        <pc:spChg chg="del">
          <ac:chgData name="Janet Coates" userId="ea7fc184-bcb7-4e42-ab6a-4b572a518a51" providerId="ADAL" clId="{23CACF60-AE1E-4C86-BD04-8CC8EC3A0EA1}" dt="2023-12-21T01:46:11.784" v="495" actId="21"/>
          <ac:spMkLst>
            <pc:docMk/>
            <pc:sldMk cId="1514810710" sldId="319"/>
            <ac:spMk id="2" creationId="{9F447E92-FF48-D5B7-CB67-204D2637B581}"/>
          </ac:spMkLst>
        </pc:spChg>
        <pc:spChg chg="del">
          <ac:chgData name="Janet Coates" userId="ea7fc184-bcb7-4e42-ab6a-4b572a518a51" providerId="ADAL" clId="{23CACF60-AE1E-4C86-BD04-8CC8EC3A0EA1}" dt="2023-12-21T01:46:14.262" v="496" actId="21"/>
          <ac:spMkLst>
            <pc:docMk/>
            <pc:sldMk cId="1514810710" sldId="319"/>
            <ac:spMk id="3" creationId="{0D0F555A-0E36-BA87-27F1-8C65DC18E547}"/>
          </ac:spMkLst>
        </pc:spChg>
        <pc:spChg chg="add mod">
          <ac:chgData name="Janet Coates" userId="ea7fc184-bcb7-4e42-ab6a-4b572a518a51" providerId="ADAL" clId="{23CACF60-AE1E-4C86-BD04-8CC8EC3A0EA1}" dt="2023-12-21T01:49:01.481" v="549" actId="1076"/>
          <ac:spMkLst>
            <pc:docMk/>
            <pc:sldMk cId="1514810710" sldId="319"/>
            <ac:spMk id="7" creationId="{1FFB984E-A6FF-00CC-F9A2-31A77F321820}"/>
          </ac:spMkLst>
        </pc:spChg>
        <pc:picChg chg="add mod">
          <ac:chgData name="Janet Coates" userId="ea7fc184-bcb7-4e42-ab6a-4b572a518a51" providerId="ADAL" clId="{23CACF60-AE1E-4C86-BD04-8CC8EC3A0EA1}" dt="2023-12-21T01:48:19.707" v="525" actId="14100"/>
          <ac:picMkLst>
            <pc:docMk/>
            <pc:sldMk cId="1514810710" sldId="319"/>
            <ac:picMk id="4" creationId="{B41C6FAC-282F-A4C1-C675-9E8B83A91138}"/>
          </ac:picMkLst>
        </pc:picChg>
        <pc:picChg chg="add mod">
          <ac:chgData name="Janet Coates" userId="ea7fc184-bcb7-4e42-ab6a-4b572a518a51" providerId="ADAL" clId="{23CACF60-AE1E-4C86-BD04-8CC8EC3A0EA1}" dt="2023-12-21T01:48:24.087" v="526" actId="1076"/>
          <ac:picMkLst>
            <pc:docMk/>
            <pc:sldMk cId="1514810710" sldId="319"/>
            <ac:picMk id="5" creationId="{5BE462AC-1788-BBFB-AA75-C15E20D426A7}"/>
          </ac:picMkLst>
        </pc:picChg>
        <pc:picChg chg="add mod">
          <ac:chgData name="Janet Coates" userId="ea7fc184-bcb7-4e42-ab6a-4b572a518a51" providerId="ADAL" clId="{23CACF60-AE1E-4C86-BD04-8CC8EC3A0EA1}" dt="2023-12-21T01:46:52.070" v="499"/>
          <ac:picMkLst>
            <pc:docMk/>
            <pc:sldMk cId="1514810710" sldId="319"/>
            <ac:picMk id="6" creationId="{95F99B5E-D08C-5C0B-AECB-C685A6DDFE2B}"/>
          </ac:picMkLst>
        </pc:picChg>
      </pc:sldChg>
      <pc:sldChg chg="addSp delSp modSp new mod">
        <pc:chgData name="Janet Coates" userId="ea7fc184-bcb7-4e42-ab6a-4b572a518a51" providerId="ADAL" clId="{23CACF60-AE1E-4C86-BD04-8CC8EC3A0EA1}" dt="2023-12-21T01:51:42.662" v="571" actId="20577"/>
        <pc:sldMkLst>
          <pc:docMk/>
          <pc:sldMk cId="1808442657" sldId="320"/>
        </pc:sldMkLst>
        <pc:spChg chg="del">
          <ac:chgData name="Janet Coates" userId="ea7fc184-bcb7-4e42-ab6a-4b572a518a51" providerId="ADAL" clId="{23CACF60-AE1E-4C86-BD04-8CC8EC3A0EA1}" dt="2023-12-21T01:49:23.718" v="552" actId="21"/>
          <ac:spMkLst>
            <pc:docMk/>
            <pc:sldMk cId="1808442657" sldId="320"/>
            <ac:spMk id="2" creationId="{B99D6C86-D7F0-CCA0-AD60-B0AC9A07925F}"/>
          </ac:spMkLst>
        </pc:spChg>
        <pc:spChg chg="del">
          <ac:chgData name="Janet Coates" userId="ea7fc184-bcb7-4e42-ab6a-4b572a518a51" providerId="ADAL" clId="{23CACF60-AE1E-4C86-BD04-8CC8EC3A0EA1}" dt="2023-12-21T01:49:26.317" v="553" actId="21"/>
          <ac:spMkLst>
            <pc:docMk/>
            <pc:sldMk cId="1808442657" sldId="320"/>
            <ac:spMk id="3" creationId="{B236D4DC-33BF-8ABE-AAE1-5664557E4C09}"/>
          </ac:spMkLst>
        </pc:spChg>
        <pc:spChg chg="add mod">
          <ac:chgData name="Janet Coates" userId="ea7fc184-bcb7-4e42-ab6a-4b572a518a51" providerId="ADAL" clId="{23CACF60-AE1E-4C86-BD04-8CC8EC3A0EA1}" dt="2023-12-21T01:51:42.662" v="571" actId="20577"/>
          <ac:spMkLst>
            <pc:docMk/>
            <pc:sldMk cId="1808442657" sldId="320"/>
            <ac:spMk id="4" creationId="{0A44BE0F-23A5-71B7-B1F6-2372FCE1F211}"/>
          </ac:spMkLst>
        </pc:spChg>
      </pc:sldChg>
      <pc:sldMasterChg chg="setBg modSldLayout">
        <pc:chgData name="Janet Coates" userId="ea7fc184-bcb7-4e42-ab6a-4b572a518a51" providerId="ADAL" clId="{23CACF60-AE1E-4C86-BD04-8CC8EC3A0EA1}" dt="2023-12-20T23:32:16.419" v="101"/>
        <pc:sldMasterMkLst>
          <pc:docMk/>
          <pc:sldMasterMk cId="0" sldId="2147483672"/>
        </pc:sldMasterMkLst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73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74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75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76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77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78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79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80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81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82"/>
          </pc:sldLayoutMkLst>
        </pc:sldLayoutChg>
        <pc:sldLayoutChg chg="setBg">
          <pc:chgData name="Janet Coates" userId="ea7fc184-bcb7-4e42-ab6a-4b572a518a51" providerId="ADAL" clId="{23CACF60-AE1E-4C86-BD04-8CC8EC3A0EA1}" dt="2023-12-20T23:32:16.419" v="101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7E897-A114-4B20-9A28-188FA2FB1174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9EF15-91FB-47C9-A364-9FF3810C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F9EF15-91FB-47C9-A364-9FF3810C38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81000">
              <a:schemeClr val="tx1"/>
            </a:gs>
            <a:gs pos="100000">
              <a:srgbClr val="A3D1FF"/>
            </a:gs>
            <a:gs pos="77000">
              <a:srgbClr val="A3D1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DEBDB-24D6-4E54-999D-5E41FC1D0D3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8CEA29-CB7B-4C15-BBFD-305573EB86E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5B835-A5F0-4D2C-8E74-94E3B9330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629700"/>
            <a:ext cx="4198950" cy="5598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B3078-8688-4564-BF15-50889DA6C206}"/>
              </a:ext>
            </a:extLst>
          </p:cNvPr>
          <p:cNvSpPr txBox="1"/>
          <p:nvPr/>
        </p:nvSpPr>
        <p:spPr>
          <a:xfrm>
            <a:off x="5791200" y="685800"/>
            <a:ext cx="5867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Comic Sans MS" panose="030F0702030302020204" pitchFamily="66" charset="0"/>
              </a:rPr>
              <a:t>Global Adventures</a:t>
            </a:r>
          </a:p>
          <a:p>
            <a:pPr algn="ctr"/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6000" dirty="0">
                <a:latin typeface="Comic Sans MS" panose="030F0702030302020204" pitchFamily="66" charset="0"/>
              </a:rPr>
              <a:t>World Religions</a:t>
            </a:r>
          </a:p>
        </p:txBody>
      </p:sp>
    </p:spTree>
    <p:extLst>
      <p:ext uri="{BB962C8B-B14F-4D97-AF65-F5344CB8AC3E}">
        <p14:creationId xmlns:p14="http://schemas.microsoft.com/office/powerpoint/2010/main" val="374156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google.com/url?sa=i&amp;source=images&amp;cd=&amp;docid=qNthVLCLYcoZzM&amp;tbnid=Cn7bXFnq3p1XVM&amp;ved=0CAUQjBw&amp;url=http%3A%2F%2Fwww.misterdann.com%2Fbodhisattvasbrainbuddhism.jpg&amp;ei=6OvfU82eA8ufyASDtILQCg&amp;psig=AFQjCNFIl2uj5j4rt7Bp5IvmSdQ5Py9R-g&amp;ust=1407270248206698">
            <a:extLst>
              <a:ext uri="{FF2B5EF4-FFF2-40B4-BE49-F238E27FC236}">
                <a16:creationId xmlns:a16="http://schemas.microsoft.com/office/drawing/2014/main" id="{E61833C1-0D62-46BE-7AAA-A0E555AA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6991648" cy="41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google.com/url?sa=i&amp;source=images&amp;cd=&amp;docid=qmZIL8Hg3uL8SM&amp;tbnid=TB_EYOWpZTcJ4M&amp;ved=0CAUQjBw&amp;url=http%3A%2F%2Fwww.mir.com.my%2Fleofoo%2FThai-amulets%2FPenang%2FDhammikarama_Burmese_Temple%2Fimages%2FPenang_hotspot_temple.jpg&amp;ei=pDfhU4LvH5KyyATyqoDQDA&amp;psig=AFQjCNEvqWvbFKyovCtWQPv1QNTCiFSapg&amp;ust=1407355172675054">
            <a:extLst>
              <a:ext uri="{FF2B5EF4-FFF2-40B4-BE49-F238E27FC236}">
                <a16:creationId xmlns:a16="http://schemas.microsoft.com/office/drawing/2014/main" id="{CEEBEFC5-221B-3016-27BA-1B70E8764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0" y="609600"/>
            <a:ext cx="3026539" cy="22073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B2A0C-2278-FB49-B9F0-972FE1EB5A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969393"/>
            <a:ext cx="3140243" cy="231902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F5F330-DD93-4F42-5E1C-1C3ED7978013}"/>
              </a:ext>
            </a:extLst>
          </p:cNvPr>
          <p:cNvSpPr txBox="1"/>
          <p:nvPr/>
        </p:nvSpPr>
        <p:spPr>
          <a:xfrm>
            <a:off x="1066800" y="4876800"/>
            <a:ext cx="4600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mic Sans MS" panose="030F0702030302020204" pitchFamily="66" charset="0"/>
              </a:rPr>
              <a:t>Buddhism</a:t>
            </a:r>
          </a:p>
        </p:txBody>
      </p:sp>
    </p:spTree>
    <p:extLst>
      <p:ext uri="{BB962C8B-B14F-4D97-AF65-F5344CB8AC3E}">
        <p14:creationId xmlns:p14="http://schemas.microsoft.com/office/powerpoint/2010/main" val="410062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110D-3250-85AB-0DC8-C05E8378A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533400"/>
            <a:ext cx="10468864" cy="5715000"/>
          </a:xfrm>
        </p:spPr>
        <p:txBody>
          <a:bodyPr>
            <a:normAutofit/>
          </a:bodyPr>
          <a:lstStyle/>
          <a:p>
            <a:br>
              <a:rPr lang="en-US" sz="1400" dirty="0">
                <a:latin typeface="+mj-lt"/>
              </a:rPr>
            </a:b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1C275-8748-9E41-03FA-45563859D110}"/>
              </a:ext>
            </a:extLst>
          </p:cNvPr>
          <p:cNvSpPr txBox="1"/>
          <p:nvPr/>
        </p:nvSpPr>
        <p:spPr>
          <a:xfrm>
            <a:off x="457200" y="304800"/>
            <a:ext cx="1046886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Buddhism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is the fourth largest religion in the world.</a:t>
            </a:r>
          </a:p>
          <a:p>
            <a:pPr>
              <a:buClr>
                <a:srgbClr val="FF6600"/>
              </a:buClr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Buddhists follow the teachings of “the Buddha,” a man who lived 2,500 years ago.</a:t>
            </a:r>
          </a:p>
          <a:p>
            <a:pPr>
              <a:buClr>
                <a:srgbClr val="FF6600"/>
              </a:buClr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Buddhists believe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they can learn to be good by following the Eightfold Path, a set of rules for acting, thinking and feeling.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when a person dies, they are reborn again, living many lives, until they perfect themselves.</a:t>
            </a:r>
          </a:p>
          <a:p>
            <a:pPr>
              <a:buClr>
                <a:srgbClr val="FF6600"/>
              </a:buClr>
            </a:pP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They do not believe in a God who is separate and different from mankind, but that every person contains a part of God within himself. </a:t>
            </a:r>
          </a:p>
        </p:txBody>
      </p:sp>
    </p:spTree>
    <p:extLst>
      <p:ext uri="{BB962C8B-B14F-4D97-AF65-F5344CB8AC3E}">
        <p14:creationId xmlns:p14="http://schemas.microsoft.com/office/powerpoint/2010/main" val="121388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riptures.ru/india/karnataka/bangalore/114_1537.jpg">
            <a:extLst>
              <a:ext uri="{FF2B5EF4-FFF2-40B4-BE49-F238E27FC236}">
                <a16:creationId xmlns:a16="http://schemas.microsoft.com/office/drawing/2014/main" id="{DFDD6745-71F4-FF91-937C-4DA0766CD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00" y="685800"/>
            <a:ext cx="7015319" cy="40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.hswstatic.com/gif/reincarnation-2.jpg">
            <a:extLst>
              <a:ext uri="{FF2B5EF4-FFF2-40B4-BE49-F238E27FC236}">
                <a16:creationId xmlns:a16="http://schemas.microsoft.com/office/drawing/2014/main" id="{E5D23C85-CC62-E7EA-8C96-6158D3001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914400"/>
            <a:ext cx="3349563" cy="23526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173422697.onlinehome.us/aboutHindutemples/SriRangamGopuram.jpg">
            <a:extLst>
              <a:ext uri="{FF2B5EF4-FFF2-40B4-BE49-F238E27FC236}">
                <a16:creationId xmlns:a16="http://schemas.microsoft.com/office/drawing/2014/main" id="{EC7EA3D9-5A56-4C54-03A6-A472A401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580040"/>
            <a:ext cx="3329531" cy="2209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06D78-FAAF-82BA-7604-A4B4BC395EA9}"/>
              </a:ext>
            </a:extLst>
          </p:cNvPr>
          <p:cNvSpPr txBox="1"/>
          <p:nvPr/>
        </p:nvSpPr>
        <p:spPr>
          <a:xfrm>
            <a:off x="6096000" y="48768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mic Sans MS" panose="030F0702030302020204" pitchFamily="66" charset="0"/>
              </a:rPr>
              <a:t>Hinduism</a:t>
            </a:r>
          </a:p>
        </p:txBody>
      </p:sp>
    </p:spTree>
    <p:extLst>
      <p:ext uri="{BB962C8B-B14F-4D97-AF65-F5344CB8AC3E}">
        <p14:creationId xmlns:p14="http://schemas.microsoft.com/office/powerpoint/2010/main" val="267876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D403E8-8FA9-7B33-E2FA-1D737E101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609600"/>
            <a:ext cx="10472738" cy="5486400"/>
          </a:xfrm>
        </p:spPr>
        <p:txBody>
          <a:bodyPr/>
          <a:lstStyle/>
          <a:p>
            <a:pPr algn="l">
              <a:buClr>
                <a:srgbClr val="FF6600"/>
              </a:buClr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Hinduism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is the third largest religion in the world.</a:t>
            </a:r>
          </a:p>
          <a:p>
            <a:pPr algn="l">
              <a:buClr>
                <a:srgbClr val="FF6600"/>
              </a:buClr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Hindus believe in millions of gods, both good and evil.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Hindus worship idols at the temple or at a special shrine set up in their house. 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Through praying, visiting temples and offering gifts to the “gods,” Hindus believe they can make their hearts clean.</a:t>
            </a:r>
          </a:p>
          <a:p>
            <a:pPr marL="457200" indent="-457200" algn="l">
              <a:buClrTx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Hindus believe in reincarnation, a continuous cycle of birth, death and rebirth. A person may come back in the next life as another person, an animal or a bug.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7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.bp.blogspot.com/--6HvKgiPriI/TwoU6LT7pII/AAAAAAAAAJ4/GK-d_FDcqUc/s1600/islam-12%2528what+is+islam%2529.jpg">
            <a:extLst>
              <a:ext uri="{FF2B5EF4-FFF2-40B4-BE49-F238E27FC236}">
                <a16:creationId xmlns:a16="http://schemas.microsoft.com/office/drawing/2014/main" id="{A163C014-F690-8252-0262-09D8C18EB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9784" y="1"/>
            <a:ext cx="8768218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4.bp.blogspot.com/-ikUdhQr3yws/UYuKj8y7ioI/AAAAAAAAAxA/2c7M0CL5lAs/s1600/_MG_1294.jpg">
            <a:extLst>
              <a:ext uri="{FF2B5EF4-FFF2-40B4-BE49-F238E27FC236}">
                <a16:creationId xmlns:a16="http://schemas.microsoft.com/office/drawing/2014/main" id="{030A5C59-9238-4901-1404-F5897589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269" y="2781301"/>
            <a:ext cx="2369845" cy="355775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1.ytimg.com/vi/uWOKB5EzHSo/maxresdefault.jpg">
            <a:extLst>
              <a:ext uri="{FF2B5EF4-FFF2-40B4-BE49-F238E27FC236}">
                <a16:creationId xmlns:a16="http://schemas.microsoft.com/office/drawing/2014/main" id="{F347C5BB-70BE-F909-BA5C-B8495CF13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99280">
            <a:off x="7986091" y="807657"/>
            <a:ext cx="3724369" cy="249572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497056-230B-17F0-2B3F-70BF998F16E1}"/>
              </a:ext>
            </a:extLst>
          </p:cNvPr>
          <p:cNvSpPr txBox="1"/>
          <p:nvPr/>
        </p:nvSpPr>
        <p:spPr>
          <a:xfrm>
            <a:off x="4724400" y="5562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mic Sans MS" panose="030F0702030302020204" pitchFamily="66" charset="0"/>
              </a:rPr>
              <a:t>Islam</a:t>
            </a:r>
          </a:p>
        </p:txBody>
      </p:sp>
    </p:spTree>
    <p:extLst>
      <p:ext uri="{BB962C8B-B14F-4D97-AF65-F5344CB8AC3E}">
        <p14:creationId xmlns:p14="http://schemas.microsoft.com/office/powerpoint/2010/main" val="659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2C11CD-BA8E-3114-4413-14124575F43D}"/>
              </a:ext>
            </a:extLst>
          </p:cNvPr>
          <p:cNvSpPr txBox="1"/>
          <p:nvPr/>
        </p:nvSpPr>
        <p:spPr>
          <a:xfrm>
            <a:off x="762000" y="551289"/>
            <a:ext cx="10363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Islam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is the second largest religion in the world.</a:t>
            </a:r>
          </a:p>
          <a:p>
            <a:pPr>
              <a:buClr>
                <a:srgbClr val="FF6600"/>
              </a:buClr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People who follow Islam are called “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Muslims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.”</a:t>
            </a:r>
          </a:p>
          <a:p>
            <a:pPr>
              <a:buClr>
                <a:srgbClr val="FF6600"/>
              </a:buClr>
            </a:pP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Muslims must follow the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“Five Pillars of Faith”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which include: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Reciting the mantra, “There is no God but Allah, and Mohammed is his prophet.”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Praying five times a day facing in the direction of Mecca, Saudi Arabia.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Giving alms to the poor.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Keeping the 28-day fast of Ramadan.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Making the trip to Mecca once in their lifetime.</a:t>
            </a:r>
          </a:p>
        </p:txBody>
      </p:sp>
    </p:spTree>
    <p:extLst>
      <p:ext uri="{BB962C8B-B14F-4D97-AF65-F5344CB8AC3E}">
        <p14:creationId xmlns:p14="http://schemas.microsoft.com/office/powerpoint/2010/main" val="164127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ofan.org/wordpress/wp-content/uploads/2013/08/liderazgo.jpg">
            <a:extLst>
              <a:ext uri="{FF2B5EF4-FFF2-40B4-BE49-F238E27FC236}">
                <a16:creationId xmlns:a16="http://schemas.microsoft.com/office/drawing/2014/main" id="{B41C6FAC-282F-A4C1-C675-9E8B83A91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0"/>
            <a:ext cx="8839200" cy="51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rystalholistics.com/uploads/8/8/1/6/8816470/s307371493345527648_p61_i1_w1024.jpeg">
            <a:extLst>
              <a:ext uri="{FF2B5EF4-FFF2-40B4-BE49-F238E27FC236}">
                <a16:creationId xmlns:a16="http://schemas.microsoft.com/office/drawing/2014/main" id="{5BE462AC-1788-BBFB-AA75-C15E20D42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810" y="3442996"/>
            <a:ext cx="2606844" cy="233594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kdtokimchi.files.wordpress.com/2012/10/mg_9438.jpg">
            <a:extLst>
              <a:ext uri="{FF2B5EF4-FFF2-40B4-BE49-F238E27FC236}">
                <a16:creationId xmlns:a16="http://schemas.microsoft.com/office/drawing/2014/main" id="{95F99B5E-D08C-5C0B-AECB-C685A6DD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248" y="516390"/>
            <a:ext cx="3911714" cy="26078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B984E-A6FF-00CC-F9A2-31A77F321820}"/>
              </a:ext>
            </a:extLst>
          </p:cNvPr>
          <p:cNvSpPr txBox="1"/>
          <p:nvPr/>
        </p:nvSpPr>
        <p:spPr>
          <a:xfrm>
            <a:off x="3810000" y="5029200"/>
            <a:ext cx="701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Animism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Tribal Religions</a:t>
            </a:r>
          </a:p>
        </p:txBody>
      </p:sp>
    </p:spTree>
    <p:extLst>
      <p:ext uri="{BB962C8B-B14F-4D97-AF65-F5344CB8AC3E}">
        <p14:creationId xmlns:p14="http://schemas.microsoft.com/office/powerpoint/2010/main" val="151481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4BE0F-23A5-71B7-B1F6-2372FCE1F211}"/>
              </a:ext>
            </a:extLst>
          </p:cNvPr>
          <p:cNvSpPr txBox="1"/>
          <p:nvPr/>
        </p:nvSpPr>
        <p:spPr>
          <a:xfrm>
            <a:off x="723900" y="838200"/>
            <a:ext cx="1074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Animism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is often practiced by tribal groups. 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Animists believe that powerful spirits, capable of helping or harming people, live in everything in nature, such as animals, rocks, trees, the wind or the sun.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They live in fear of displeasing one of these spirits.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Animists believe disasters such as drought, famine, sickness, earthquakes and floods are the work of evil spirits.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They have faith in witch doctors or a medicine man, sometimes called a shaman, for healing. </a:t>
            </a:r>
          </a:p>
        </p:txBody>
      </p:sp>
    </p:spTree>
    <p:extLst>
      <p:ext uri="{BB962C8B-B14F-4D97-AF65-F5344CB8AC3E}">
        <p14:creationId xmlns:p14="http://schemas.microsoft.com/office/powerpoint/2010/main" val="1808442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386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Constantia</vt:lpstr>
      <vt:lpstr>Wingdings 2</vt:lpstr>
      <vt:lpstr>Flow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Litsey</dc:creator>
  <cp:lastModifiedBy>Janet Coates</cp:lastModifiedBy>
  <cp:revision>72</cp:revision>
  <dcterms:created xsi:type="dcterms:W3CDTF">2014-06-10T14:03:04Z</dcterms:created>
  <dcterms:modified xsi:type="dcterms:W3CDTF">2023-12-21T01:51:52Z</dcterms:modified>
</cp:coreProperties>
</file>