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5C97C-E9BD-4863-AEC3-35B4CDD2F8FE}" v="168" dt="2024-01-05T15:27:09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37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7AB5C97C-E9BD-4863-AEC3-35B4CDD2F8FE}"/>
    <pc:docChg chg="undo custSel addSld delSld modSld modMainMaster">
      <pc:chgData name="Janet Coates" userId="ea7fc184-bcb7-4e42-ab6a-4b572a518a51" providerId="ADAL" clId="{7AB5C97C-E9BD-4863-AEC3-35B4CDD2F8FE}" dt="2024-01-05T15:28:49.274" v="4114" actId="2"/>
      <pc:docMkLst>
        <pc:docMk/>
      </pc:docMkLst>
      <pc:sldChg chg="modSp mod setBg">
        <pc:chgData name="Janet Coates" userId="ea7fc184-bcb7-4e42-ab6a-4b572a518a51" providerId="ADAL" clId="{7AB5C97C-E9BD-4863-AEC3-35B4CDD2F8FE}" dt="2023-12-14T00:10:23.229" v="50"/>
        <pc:sldMkLst>
          <pc:docMk/>
          <pc:sldMk cId="3691823715" sldId="256"/>
        </pc:sldMkLst>
        <pc:spChg chg="mod">
          <ac:chgData name="Janet Coates" userId="ea7fc184-bcb7-4e42-ab6a-4b572a518a51" providerId="ADAL" clId="{7AB5C97C-E9BD-4863-AEC3-35B4CDD2F8FE}" dt="2023-12-13T23:58:41.698" v="41" actId="1076"/>
          <ac:spMkLst>
            <pc:docMk/>
            <pc:sldMk cId="3691823715" sldId="256"/>
            <ac:spMk id="6" creationId="{1FE00586-A1D9-CFA2-2C3B-8664CF98CF79}"/>
          </ac:spMkLst>
        </pc:spChg>
      </pc:sldChg>
      <pc:sldChg chg="addSp delSp modSp new mod setBg">
        <pc:chgData name="Janet Coates" userId="ea7fc184-bcb7-4e42-ab6a-4b572a518a51" providerId="ADAL" clId="{7AB5C97C-E9BD-4863-AEC3-35B4CDD2F8FE}" dt="2024-01-05T15:27:39.189" v="4093" actId="2"/>
        <pc:sldMkLst>
          <pc:docMk/>
          <pc:sldMk cId="4128679297" sldId="257"/>
        </pc:sldMkLst>
        <pc:spChg chg="del">
          <ac:chgData name="Janet Coates" userId="ea7fc184-bcb7-4e42-ab6a-4b572a518a51" providerId="ADAL" clId="{7AB5C97C-E9BD-4863-AEC3-35B4CDD2F8FE}" dt="2024-01-05T00:00:04.557" v="52" actId="21"/>
          <ac:spMkLst>
            <pc:docMk/>
            <pc:sldMk cId="4128679297" sldId="257"/>
            <ac:spMk id="2" creationId="{F81EDFD4-C1B4-E7F3-4D83-A9DA895F47F8}"/>
          </ac:spMkLst>
        </pc:spChg>
        <pc:spChg chg="del">
          <ac:chgData name="Janet Coates" userId="ea7fc184-bcb7-4e42-ab6a-4b572a518a51" providerId="ADAL" clId="{7AB5C97C-E9BD-4863-AEC3-35B4CDD2F8FE}" dt="2024-01-05T00:00:52.002" v="53" actId="931"/>
          <ac:spMkLst>
            <pc:docMk/>
            <pc:sldMk cId="4128679297" sldId="257"/>
            <ac:spMk id="3" creationId="{6C31B375-CB64-9C63-3953-BE123AD1E5F2}"/>
          </ac:spMkLst>
        </pc:spChg>
        <pc:spChg chg="add mod">
          <ac:chgData name="Janet Coates" userId="ea7fc184-bcb7-4e42-ab6a-4b572a518a51" providerId="ADAL" clId="{7AB5C97C-E9BD-4863-AEC3-35B4CDD2F8FE}" dt="2024-01-05T00:05:06.776" v="219" actId="255"/>
          <ac:spMkLst>
            <pc:docMk/>
            <pc:sldMk cId="4128679297" sldId="257"/>
            <ac:spMk id="8" creationId="{708E47F7-8001-4765-E288-4D95DA5D69B8}"/>
          </ac:spMkLst>
        </pc:spChg>
        <pc:spChg chg="add mod">
          <ac:chgData name="Janet Coates" userId="ea7fc184-bcb7-4e42-ab6a-4b572a518a51" providerId="ADAL" clId="{7AB5C97C-E9BD-4863-AEC3-35B4CDD2F8FE}" dt="2024-01-05T15:27:39.189" v="4093" actId="2"/>
          <ac:spMkLst>
            <pc:docMk/>
            <pc:sldMk cId="4128679297" sldId="257"/>
            <ac:spMk id="9" creationId="{82A01C3B-F41B-4E14-AD9E-0F47C25198F9}"/>
          </ac:spMkLst>
        </pc:spChg>
        <pc:spChg chg="add mod ord">
          <ac:chgData name="Janet Coates" userId="ea7fc184-bcb7-4e42-ab6a-4b572a518a51" providerId="ADAL" clId="{7AB5C97C-E9BD-4863-AEC3-35B4CDD2F8FE}" dt="2024-01-05T00:03:22.754" v="80" actId="255"/>
          <ac:spMkLst>
            <pc:docMk/>
            <pc:sldMk cId="4128679297" sldId="257"/>
            <ac:spMk id="11" creationId="{F81C00E9-3950-EFCE-5CE2-DC69B0763E86}"/>
          </ac:spMkLst>
        </pc:spChg>
        <pc:spChg chg="add del">
          <ac:chgData name="Janet Coates" userId="ea7fc184-bcb7-4e42-ab6a-4b572a518a51" providerId="ADAL" clId="{7AB5C97C-E9BD-4863-AEC3-35B4CDD2F8FE}" dt="2024-01-05T00:02:35.119" v="76" actId="26606"/>
          <ac:spMkLst>
            <pc:docMk/>
            <pc:sldMk cId="4128679297" sldId="257"/>
            <ac:spMk id="14" creationId="{99F1FFA9-D672-408C-9220-ADEEC6ABDD09}"/>
          </ac:spMkLst>
        </pc:spChg>
        <pc:spChg chg="add del">
          <ac:chgData name="Janet Coates" userId="ea7fc184-bcb7-4e42-ab6a-4b572a518a51" providerId="ADAL" clId="{7AB5C97C-E9BD-4863-AEC3-35B4CDD2F8FE}" dt="2024-01-05T00:03:07.349" v="78" actId="26606"/>
          <ac:spMkLst>
            <pc:docMk/>
            <pc:sldMk cId="4128679297" sldId="257"/>
            <ac:spMk id="19" creationId="{620FDFD2-19AF-4124-A49A-BAC0929B1300}"/>
          </ac:spMkLst>
        </pc:spChg>
        <pc:spChg chg="add">
          <ac:chgData name="Janet Coates" userId="ea7fc184-bcb7-4e42-ab6a-4b572a518a51" providerId="ADAL" clId="{7AB5C97C-E9BD-4863-AEC3-35B4CDD2F8FE}" dt="2024-01-05T00:03:07.349" v="78" actId="26606"/>
          <ac:spMkLst>
            <pc:docMk/>
            <pc:sldMk cId="4128679297" sldId="257"/>
            <ac:spMk id="28" creationId="{CEF6118E-44FB-4509-B4D9-129052E4C6EE}"/>
          </ac:spMkLst>
        </pc:spChg>
        <pc:grpChg chg="add del">
          <ac:chgData name="Janet Coates" userId="ea7fc184-bcb7-4e42-ab6a-4b572a518a51" providerId="ADAL" clId="{7AB5C97C-E9BD-4863-AEC3-35B4CDD2F8FE}" dt="2024-01-05T00:03:07.349" v="78" actId="26606"/>
          <ac:grpSpMkLst>
            <pc:docMk/>
            <pc:sldMk cId="4128679297" sldId="257"/>
            <ac:grpSpMk id="21" creationId="{7F6F6FC6-9A5F-4E14-8105-15D94914A798}"/>
          </ac:grpSpMkLst>
        </pc:grpChg>
        <pc:picChg chg="add mod ord">
          <ac:chgData name="Janet Coates" userId="ea7fc184-bcb7-4e42-ab6a-4b572a518a51" providerId="ADAL" clId="{7AB5C97C-E9BD-4863-AEC3-35B4CDD2F8FE}" dt="2024-01-05T00:03:42.688" v="84" actId="1076"/>
          <ac:picMkLst>
            <pc:docMk/>
            <pc:sldMk cId="4128679297" sldId="257"/>
            <ac:picMk id="5" creationId="{BDE7712D-ACDB-E772-0312-D688748A8CD0}"/>
          </ac:picMkLst>
        </pc:picChg>
        <pc:picChg chg="add mod">
          <ac:chgData name="Janet Coates" userId="ea7fc184-bcb7-4e42-ab6a-4b572a518a51" providerId="ADAL" clId="{7AB5C97C-E9BD-4863-AEC3-35B4CDD2F8FE}" dt="2024-01-05T00:03:39.478" v="83" actId="1076"/>
          <ac:picMkLst>
            <pc:docMk/>
            <pc:sldMk cId="4128679297" sldId="257"/>
            <ac:picMk id="7" creationId="{F6C567E4-9A62-4FF0-BD44-C6E46851FFFE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7:53.943" v="4094" actId="2"/>
        <pc:sldMkLst>
          <pc:docMk/>
          <pc:sldMk cId="3889897768" sldId="258"/>
        </pc:sldMkLst>
        <pc:spChg chg="mod ord">
          <ac:chgData name="Janet Coates" userId="ea7fc184-bcb7-4e42-ab6a-4b572a518a51" providerId="ADAL" clId="{7AB5C97C-E9BD-4863-AEC3-35B4CDD2F8FE}" dt="2024-01-05T00:09:56.112" v="370" actId="14100"/>
          <ac:spMkLst>
            <pc:docMk/>
            <pc:sldMk cId="3889897768" sldId="258"/>
            <ac:spMk id="2" creationId="{C1B2BF4C-48F1-3BF9-2323-DA2C5387CFB8}"/>
          </ac:spMkLst>
        </pc:spChg>
        <pc:spChg chg="del">
          <ac:chgData name="Janet Coates" userId="ea7fc184-bcb7-4e42-ab6a-4b572a518a51" providerId="ADAL" clId="{7AB5C97C-E9BD-4863-AEC3-35B4CDD2F8FE}" dt="2024-01-05T00:06:30.547" v="298" actId="931"/>
          <ac:spMkLst>
            <pc:docMk/>
            <pc:sldMk cId="3889897768" sldId="258"/>
            <ac:spMk id="3" creationId="{0091D4D9-86B3-DBCE-E10C-4E3FF6821B52}"/>
          </ac:spMkLst>
        </pc:spChg>
        <pc:spChg chg="add mod">
          <ac:chgData name="Janet Coates" userId="ea7fc184-bcb7-4e42-ab6a-4b572a518a51" providerId="ADAL" clId="{7AB5C97C-E9BD-4863-AEC3-35B4CDD2F8FE}" dt="2024-01-05T00:10:21.711" v="373" actId="13822"/>
          <ac:spMkLst>
            <pc:docMk/>
            <pc:sldMk cId="3889897768" sldId="258"/>
            <ac:spMk id="8" creationId="{68F3AE40-ACC4-90F7-B277-023DB26E7828}"/>
          </ac:spMkLst>
        </pc:spChg>
        <pc:spChg chg="add del mod">
          <ac:chgData name="Janet Coates" userId="ea7fc184-bcb7-4e42-ab6a-4b572a518a51" providerId="ADAL" clId="{7AB5C97C-E9BD-4863-AEC3-35B4CDD2F8FE}" dt="2024-01-05T00:19:20.253" v="427" actId="21"/>
          <ac:spMkLst>
            <pc:docMk/>
            <pc:sldMk cId="3889897768" sldId="258"/>
            <ac:spMk id="9" creationId="{1CBD5908-F825-CF7B-14D1-ACF465CCF0E1}"/>
          </ac:spMkLst>
        </pc:spChg>
        <pc:spChg chg="add mod">
          <ac:chgData name="Janet Coates" userId="ea7fc184-bcb7-4e42-ab6a-4b572a518a51" providerId="ADAL" clId="{7AB5C97C-E9BD-4863-AEC3-35B4CDD2F8FE}" dt="2024-01-05T00:19:55.339" v="447" actId="1076"/>
          <ac:spMkLst>
            <pc:docMk/>
            <pc:sldMk cId="3889897768" sldId="258"/>
            <ac:spMk id="10" creationId="{983275B3-AF40-58F9-BFFE-28466CC0909F}"/>
          </ac:spMkLst>
        </pc:spChg>
        <pc:spChg chg="add del">
          <ac:chgData name="Janet Coates" userId="ea7fc184-bcb7-4e42-ab6a-4b572a518a51" providerId="ADAL" clId="{7AB5C97C-E9BD-4863-AEC3-35B4CDD2F8FE}" dt="2024-01-05T00:07:20.822" v="306" actId="26606"/>
          <ac:spMkLst>
            <pc:docMk/>
            <pc:sldMk cId="3889897768" sldId="258"/>
            <ac:spMk id="11" creationId="{E67B33C1-AEAC-C924-A026-77135E534935}"/>
          </ac:spMkLst>
        </pc:spChg>
        <pc:spChg chg="add del">
          <ac:chgData name="Janet Coates" userId="ea7fc184-bcb7-4e42-ab6a-4b572a518a51" providerId="ADAL" clId="{7AB5C97C-E9BD-4863-AEC3-35B4CDD2F8FE}" dt="2024-01-05T00:07:55.356" v="310" actId="26606"/>
          <ac:spMkLst>
            <pc:docMk/>
            <pc:sldMk cId="3889897768" sldId="258"/>
            <ac:spMk id="12" creationId="{FA69AAE0-49D5-4C8B-8BA2-55898C00E05E}"/>
          </ac:spMkLst>
        </pc:spChg>
        <pc:spChg chg="add del">
          <ac:chgData name="Janet Coates" userId="ea7fc184-bcb7-4e42-ab6a-4b572a518a51" providerId="ADAL" clId="{7AB5C97C-E9BD-4863-AEC3-35B4CDD2F8FE}" dt="2024-01-05T00:07:20.822" v="306" actId="26606"/>
          <ac:spMkLst>
            <pc:docMk/>
            <pc:sldMk cId="3889897768" sldId="258"/>
            <ac:spMk id="14" creationId="{38468727-63BE-4191-B4A6-C30C82C0E986}"/>
          </ac:spMkLst>
        </pc:spChg>
        <pc:spChg chg="add">
          <ac:chgData name="Janet Coates" userId="ea7fc184-bcb7-4e42-ab6a-4b572a518a51" providerId="ADAL" clId="{7AB5C97C-E9BD-4863-AEC3-35B4CDD2F8FE}" dt="2024-01-05T00:07:55.374" v="311" actId="26606"/>
          <ac:spMkLst>
            <pc:docMk/>
            <pc:sldMk cId="3889897768" sldId="258"/>
            <ac:spMk id="15" creationId="{7A203437-703A-4E00-A8C0-91D328D6C7C7}"/>
          </ac:spMkLst>
        </pc:spChg>
        <pc:spChg chg="add del">
          <ac:chgData name="Janet Coates" userId="ea7fc184-bcb7-4e42-ab6a-4b572a518a51" providerId="ADAL" clId="{7AB5C97C-E9BD-4863-AEC3-35B4CDD2F8FE}" dt="2024-01-05T00:07:20.822" v="306" actId="26606"/>
          <ac:spMkLst>
            <pc:docMk/>
            <pc:sldMk cId="3889897768" sldId="258"/>
            <ac:spMk id="16" creationId="{9D355BB6-1BB8-4828-B246-CFB31742D7B8}"/>
          </ac:spMkLst>
        </pc:spChg>
        <pc:spChg chg="add">
          <ac:chgData name="Janet Coates" userId="ea7fc184-bcb7-4e42-ab6a-4b572a518a51" providerId="ADAL" clId="{7AB5C97C-E9BD-4863-AEC3-35B4CDD2F8FE}" dt="2024-01-05T00:07:55.374" v="311" actId="26606"/>
          <ac:spMkLst>
            <pc:docMk/>
            <pc:sldMk cId="3889897768" sldId="258"/>
            <ac:spMk id="17" creationId="{CD84038B-4A56-439B-A184-79B2D4506692}"/>
          </ac:spMkLst>
        </pc:spChg>
        <pc:spChg chg="add del">
          <ac:chgData name="Janet Coates" userId="ea7fc184-bcb7-4e42-ab6a-4b572a518a51" providerId="ADAL" clId="{7AB5C97C-E9BD-4863-AEC3-35B4CDD2F8FE}" dt="2024-01-05T00:07:20.822" v="306" actId="26606"/>
          <ac:spMkLst>
            <pc:docMk/>
            <pc:sldMk cId="3889897768" sldId="258"/>
            <ac:spMk id="18" creationId="{CA52A9B9-B2B3-46F0-9D53-0EFF9905BF8F}"/>
          </ac:spMkLst>
        </pc:spChg>
        <pc:spChg chg="add mod">
          <ac:chgData name="Janet Coates" userId="ea7fc184-bcb7-4e42-ab6a-4b572a518a51" providerId="ADAL" clId="{7AB5C97C-E9BD-4863-AEC3-35B4CDD2F8FE}" dt="2024-01-05T15:27:53.943" v="4094" actId="2"/>
          <ac:spMkLst>
            <pc:docMk/>
            <pc:sldMk cId="3889897768" sldId="258"/>
            <ac:spMk id="19" creationId="{48F03543-2945-D375-0D07-E78AF277AFE5}"/>
          </ac:spMkLst>
        </pc:spChg>
        <pc:spChg chg="add del">
          <ac:chgData name="Janet Coates" userId="ea7fc184-bcb7-4e42-ab6a-4b572a518a51" providerId="ADAL" clId="{7AB5C97C-E9BD-4863-AEC3-35B4CDD2F8FE}" dt="2024-01-05T00:07:40.380" v="308" actId="26606"/>
          <ac:spMkLst>
            <pc:docMk/>
            <pc:sldMk cId="3889897768" sldId="258"/>
            <ac:spMk id="20" creationId="{99F1FFA9-D672-408C-9220-ADEEC6ABDD09}"/>
          </ac:spMkLst>
        </pc:spChg>
        <pc:spChg chg="add del">
          <ac:chgData name="Janet Coates" userId="ea7fc184-bcb7-4e42-ab6a-4b572a518a51" providerId="ADAL" clId="{7AB5C97C-E9BD-4863-AEC3-35B4CDD2F8FE}" dt="2024-01-05T00:07:40.380" v="308" actId="26606"/>
          <ac:spMkLst>
            <pc:docMk/>
            <pc:sldMk cId="3889897768" sldId="258"/>
            <ac:spMk id="21" creationId="{D638F59E-EAB0-1EC1-721E-E15B356CA493}"/>
          </ac:spMkLst>
        </pc:spChg>
        <pc:spChg chg="add">
          <ac:chgData name="Janet Coates" userId="ea7fc184-bcb7-4e42-ab6a-4b572a518a51" providerId="ADAL" clId="{7AB5C97C-E9BD-4863-AEC3-35B4CDD2F8FE}" dt="2024-01-05T00:07:55.374" v="311" actId="26606"/>
          <ac:spMkLst>
            <pc:docMk/>
            <pc:sldMk cId="3889897768" sldId="258"/>
            <ac:spMk id="22" creationId="{4F96EE13-2C4D-4262-812E-DDE5FC35F0AD}"/>
          </ac:spMkLst>
        </pc:spChg>
        <pc:picChg chg="add mod ord">
          <ac:chgData name="Janet Coates" userId="ea7fc184-bcb7-4e42-ab6a-4b572a518a51" providerId="ADAL" clId="{7AB5C97C-E9BD-4863-AEC3-35B4CDD2F8FE}" dt="2024-01-05T00:07:55.374" v="311" actId="26606"/>
          <ac:picMkLst>
            <pc:docMk/>
            <pc:sldMk cId="3889897768" sldId="258"/>
            <ac:picMk id="5" creationId="{5C8EBC69-FB74-A351-9A18-A8E0599CB83A}"/>
          </ac:picMkLst>
        </pc:picChg>
        <pc:picChg chg="add mod">
          <ac:chgData name="Janet Coates" userId="ea7fc184-bcb7-4e42-ab6a-4b572a518a51" providerId="ADAL" clId="{7AB5C97C-E9BD-4863-AEC3-35B4CDD2F8FE}" dt="2024-01-05T00:07:55.374" v="311" actId="26606"/>
          <ac:picMkLst>
            <pc:docMk/>
            <pc:sldMk cId="3889897768" sldId="258"/>
            <ac:picMk id="7" creationId="{6A038205-3D6E-29E4-0129-C7C432BC77B3}"/>
          </ac:picMkLst>
        </pc:picChg>
      </pc:sldChg>
      <pc:sldChg chg="addSp delSp modSp new del mod setBg">
        <pc:chgData name="Janet Coates" userId="ea7fc184-bcb7-4e42-ab6a-4b572a518a51" providerId="ADAL" clId="{7AB5C97C-E9BD-4863-AEC3-35B4CDD2F8FE}" dt="2024-01-05T00:56:10.120" v="1070" actId="2696"/>
        <pc:sldMkLst>
          <pc:docMk/>
          <pc:sldMk cId="3511549790" sldId="259"/>
        </pc:sldMkLst>
        <pc:spChg chg="mod">
          <ac:chgData name="Janet Coates" userId="ea7fc184-bcb7-4e42-ab6a-4b572a518a51" providerId="ADAL" clId="{7AB5C97C-E9BD-4863-AEC3-35B4CDD2F8FE}" dt="2024-01-05T00:23:40.259" v="587" actId="20577"/>
          <ac:spMkLst>
            <pc:docMk/>
            <pc:sldMk cId="3511549790" sldId="259"/>
            <ac:spMk id="2" creationId="{73858BE3-8C4B-505C-294A-39AAB0A8E98D}"/>
          </ac:spMkLst>
        </pc:spChg>
        <pc:spChg chg="del">
          <ac:chgData name="Janet Coates" userId="ea7fc184-bcb7-4e42-ab6a-4b572a518a51" providerId="ADAL" clId="{7AB5C97C-E9BD-4863-AEC3-35B4CDD2F8FE}" dt="2024-01-05T00:20:19.647" v="449" actId="931"/>
          <ac:spMkLst>
            <pc:docMk/>
            <pc:sldMk cId="3511549790" sldId="259"/>
            <ac:spMk id="3" creationId="{BAEB334A-6F98-57C8-F771-D7024513FE0F}"/>
          </ac:spMkLst>
        </pc:spChg>
        <pc:spChg chg="add mod">
          <ac:chgData name="Janet Coates" userId="ea7fc184-bcb7-4e42-ab6a-4b572a518a51" providerId="ADAL" clId="{7AB5C97C-E9BD-4863-AEC3-35B4CDD2F8FE}" dt="2024-01-05T00:24:35.715" v="624" actId="122"/>
          <ac:spMkLst>
            <pc:docMk/>
            <pc:sldMk cId="3511549790" sldId="259"/>
            <ac:spMk id="8" creationId="{525D55E8-9DD2-DFFA-9A7A-9E43C8D29DD9}"/>
          </ac:spMkLst>
        </pc:spChg>
        <pc:spChg chg="add">
          <ac:chgData name="Janet Coates" userId="ea7fc184-bcb7-4e42-ab6a-4b572a518a51" providerId="ADAL" clId="{7AB5C97C-E9BD-4863-AEC3-35B4CDD2F8FE}" dt="2024-01-05T00:21:28.420" v="455" actId="26606"/>
          <ac:spMkLst>
            <pc:docMk/>
            <pc:sldMk cId="3511549790" sldId="259"/>
            <ac:spMk id="12" creationId="{022BDE4A-8A20-4A69-9C5A-581C82036A4D}"/>
          </ac:spMkLst>
        </pc:spChg>
        <pc:picChg chg="add mod ord">
          <ac:chgData name="Janet Coates" userId="ea7fc184-bcb7-4e42-ab6a-4b572a518a51" providerId="ADAL" clId="{7AB5C97C-E9BD-4863-AEC3-35B4CDD2F8FE}" dt="2024-01-05T00:21:28.420" v="455" actId="26606"/>
          <ac:picMkLst>
            <pc:docMk/>
            <pc:sldMk cId="3511549790" sldId="259"/>
            <ac:picMk id="5" creationId="{7E4EC652-1CFC-3FB3-A8A0-B0EDEE5BF960}"/>
          </ac:picMkLst>
        </pc:picChg>
        <pc:picChg chg="add mod">
          <ac:chgData name="Janet Coates" userId="ea7fc184-bcb7-4e42-ab6a-4b572a518a51" providerId="ADAL" clId="{7AB5C97C-E9BD-4863-AEC3-35B4CDD2F8FE}" dt="2024-01-05T00:21:28.420" v="455" actId="26606"/>
          <ac:picMkLst>
            <pc:docMk/>
            <pc:sldMk cId="3511549790" sldId="259"/>
            <ac:picMk id="7" creationId="{A06CF2E6-A00F-E89E-653B-4F96887B718C}"/>
          </ac:picMkLst>
        </pc:picChg>
        <pc:picChg chg="add del mod">
          <ac:chgData name="Janet Coates" userId="ea7fc184-bcb7-4e42-ab6a-4b572a518a51" providerId="ADAL" clId="{7AB5C97C-E9BD-4863-AEC3-35B4CDD2F8FE}" dt="2024-01-05T00:40:58.331" v="869" actId="21"/>
          <ac:picMkLst>
            <pc:docMk/>
            <pc:sldMk cId="3511549790" sldId="259"/>
            <ac:picMk id="10" creationId="{054A987B-5FA4-C70B-956E-E31E8DE562A8}"/>
          </ac:picMkLst>
        </pc:picChg>
        <pc:picChg chg="add del mod">
          <ac:chgData name="Janet Coates" userId="ea7fc184-bcb7-4e42-ab6a-4b572a518a51" providerId="ADAL" clId="{7AB5C97C-E9BD-4863-AEC3-35B4CDD2F8FE}" dt="2024-01-05T00:51:25.900" v="904" actId="21"/>
          <ac:picMkLst>
            <pc:docMk/>
            <pc:sldMk cId="3511549790" sldId="259"/>
            <ac:picMk id="13" creationId="{DE021CD1-0CFC-FEE1-8B36-5969EEE03540}"/>
          </ac:picMkLst>
        </pc:picChg>
        <pc:picChg chg="add del mod">
          <ac:chgData name="Janet Coates" userId="ea7fc184-bcb7-4e42-ab6a-4b572a518a51" providerId="ADAL" clId="{7AB5C97C-E9BD-4863-AEC3-35B4CDD2F8FE}" dt="2024-01-05T00:51:24.296" v="903" actId="21"/>
          <ac:picMkLst>
            <pc:docMk/>
            <pc:sldMk cId="3511549790" sldId="259"/>
            <ac:picMk id="15" creationId="{D84B88C4-EAB2-9DB6-5468-9C6E3457013E}"/>
          </ac:picMkLst>
        </pc:picChg>
        <pc:picChg chg="add del mod">
          <ac:chgData name="Janet Coates" userId="ea7fc184-bcb7-4e42-ab6a-4b572a518a51" providerId="ADAL" clId="{7AB5C97C-E9BD-4863-AEC3-35B4CDD2F8FE}" dt="2024-01-05T00:51:21.791" v="902" actId="21"/>
          <ac:picMkLst>
            <pc:docMk/>
            <pc:sldMk cId="3511549790" sldId="259"/>
            <ac:picMk id="17" creationId="{7595FBE0-59FA-EEF0-184C-0ECB62A4CA8B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13.368" v="4098" actId="2"/>
        <pc:sldMkLst>
          <pc:docMk/>
          <pc:sldMk cId="485630028" sldId="260"/>
        </pc:sldMkLst>
        <pc:spChg chg="mod">
          <ac:chgData name="Janet Coates" userId="ea7fc184-bcb7-4e42-ab6a-4b572a518a51" providerId="ADAL" clId="{7AB5C97C-E9BD-4863-AEC3-35B4CDD2F8FE}" dt="2024-01-05T00:30:36.377" v="853" actId="1076"/>
          <ac:spMkLst>
            <pc:docMk/>
            <pc:sldMk cId="485630028" sldId="260"/>
            <ac:spMk id="2" creationId="{DE10ACD9-AD4F-0127-42F0-B5A843C77849}"/>
          </ac:spMkLst>
        </pc:spChg>
        <pc:spChg chg="del">
          <ac:chgData name="Janet Coates" userId="ea7fc184-bcb7-4e42-ab6a-4b572a518a51" providerId="ADAL" clId="{7AB5C97C-E9BD-4863-AEC3-35B4CDD2F8FE}" dt="2024-01-05T00:25:09.296" v="626" actId="931"/>
          <ac:spMkLst>
            <pc:docMk/>
            <pc:sldMk cId="485630028" sldId="260"/>
            <ac:spMk id="3" creationId="{689B5420-4647-6D14-BBED-AF893A59A3A5}"/>
          </ac:spMkLst>
        </pc:spChg>
        <pc:spChg chg="add mod">
          <ac:chgData name="Janet Coates" userId="ea7fc184-bcb7-4e42-ab6a-4b572a518a51" providerId="ADAL" clId="{7AB5C97C-E9BD-4863-AEC3-35B4CDD2F8FE}" dt="2024-01-05T00:29:28.557" v="840" actId="255"/>
          <ac:spMkLst>
            <pc:docMk/>
            <pc:sldMk cId="485630028" sldId="260"/>
            <ac:spMk id="10" creationId="{3693951D-75A4-D058-D832-7A7ED96C1D9A}"/>
          </ac:spMkLst>
        </pc:spChg>
        <pc:spChg chg="add mod">
          <ac:chgData name="Janet Coates" userId="ea7fc184-bcb7-4e42-ab6a-4b572a518a51" providerId="ADAL" clId="{7AB5C97C-E9BD-4863-AEC3-35B4CDD2F8FE}" dt="2024-01-05T00:56:02.131" v="1069" actId="14100"/>
          <ac:spMkLst>
            <pc:docMk/>
            <pc:sldMk cId="485630028" sldId="260"/>
            <ac:spMk id="11" creationId="{7255E1C5-C900-69A0-E828-3B1C68332FE8}"/>
          </ac:spMkLst>
        </pc:spChg>
        <pc:spChg chg="add mod">
          <ac:chgData name="Janet Coates" userId="ea7fc184-bcb7-4e42-ab6a-4b572a518a51" providerId="ADAL" clId="{7AB5C97C-E9BD-4863-AEC3-35B4CDD2F8FE}" dt="2024-01-05T15:28:13.368" v="4098" actId="2"/>
          <ac:spMkLst>
            <pc:docMk/>
            <pc:sldMk cId="485630028" sldId="260"/>
            <ac:spMk id="13" creationId="{BCE47C26-F7B2-C8EF-7900-B5A6318E97B9}"/>
          </ac:spMkLst>
        </pc:spChg>
        <pc:spChg chg="add">
          <ac:chgData name="Janet Coates" userId="ea7fc184-bcb7-4e42-ab6a-4b572a518a51" providerId="ADAL" clId="{7AB5C97C-E9BD-4863-AEC3-35B4CDD2F8FE}" dt="2024-01-05T00:26:25.118" v="640" actId="26606"/>
          <ac:spMkLst>
            <pc:docMk/>
            <pc:sldMk cId="485630028" sldId="260"/>
            <ac:spMk id="16" creationId="{4C3A44BB-E01C-4AA8-B2C8-32FC346D2ED7}"/>
          </ac:spMkLst>
        </pc:spChg>
        <pc:picChg chg="add mod ord">
          <ac:chgData name="Janet Coates" userId="ea7fc184-bcb7-4e42-ab6a-4b572a518a51" providerId="ADAL" clId="{7AB5C97C-E9BD-4863-AEC3-35B4CDD2F8FE}" dt="2024-01-05T00:26:25.118" v="640" actId="26606"/>
          <ac:picMkLst>
            <pc:docMk/>
            <pc:sldMk cId="485630028" sldId="260"/>
            <ac:picMk id="5" creationId="{37779BB9-04CE-DA32-7E76-3694F91D72B0}"/>
          </ac:picMkLst>
        </pc:picChg>
        <pc:picChg chg="add mod modCrop">
          <ac:chgData name="Janet Coates" userId="ea7fc184-bcb7-4e42-ab6a-4b572a518a51" providerId="ADAL" clId="{7AB5C97C-E9BD-4863-AEC3-35B4CDD2F8FE}" dt="2024-01-05T00:26:25.118" v="640" actId="26606"/>
          <ac:picMkLst>
            <pc:docMk/>
            <pc:sldMk cId="485630028" sldId="260"/>
            <ac:picMk id="7" creationId="{B94C37DF-152F-1223-ECBD-73A899010A52}"/>
          </ac:picMkLst>
        </pc:picChg>
        <pc:picChg chg="add mod">
          <ac:chgData name="Janet Coates" userId="ea7fc184-bcb7-4e42-ab6a-4b572a518a51" providerId="ADAL" clId="{7AB5C97C-E9BD-4863-AEC3-35B4CDD2F8FE}" dt="2024-01-05T00:26:25.118" v="640" actId="26606"/>
          <ac:picMkLst>
            <pc:docMk/>
            <pc:sldMk cId="485630028" sldId="260"/>
            <ac:picMk id="9" creationId="{CD1B7933-A15A-A08D-4A23-A5D9A2F3672A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3:43:45.926" v="1792"/>
        <pc:sldMkLst>
          <pc:docMk/>
          <pc:sldMk cId="1394096752" sldId="261"/>
        </pc:sldMkLst>
        <pc:spChg chg="del mod">
          <ac:chgData name="Janet Coates" userId="ea7fc184-bcb7-4e42-ab6a-4b572a518a51" providerId="ADAL" clId="{7AB5C97C-E9BD-4863-AEC3-35B4CDD2F8FE}" dt="2024-01-05T01:00:59.765" v="1137" actId="21"/>
          <ac:spMkLst>
            <pc:docMk/>
            <pc:sldMk cId="1394096752" sldId="261"/>
            <ac:spMk id="2" creationId="{2820EA9C-8DF8-CDDA-CA37-4EBA221737D4}"/>
          </ac:spMkLst>
        </pc:spChg>
        <pc:spChg chg="del">
          <ac:chgData name="Janet Coates" userId="ea7fc184-bcb7-4e42-ab6a-4b572a518a51" providerId="ADAL" clId="{7AB5C97C-E9BD-4863-AEC3-35B4CDD2F8FE}" dt="2024-01-05T00:31:11.236" v="855" actId="931"/>
          <ac:spMkLst>
            <pc:docMk/>
            <pc:sldMk cId="1394096752" sldId="261"/>
            <ac:spMk id="3" creationId="{18FE174A-1AF3-1754-172E-FDEC3028507D}"/>
          </ac:spMkLst>
        </pc:spChg>
        <pc:spChg chg="add mod">
          <ac:chgData name="Janet Coates" userId="ea7fc184-bcb7-4e42-ab6a-4b572a518a51" providerId="ADAL" clId="{7AB5C97C-E9BD-4863-AEC3-35B4CDD2F8FE}" dt="2024-01-05T01:04:11.702" v="1174" actId="255"/>
          <ac:spMkLst>
            <pc:docMk/>
            <pc:sldMk cId="1394096752" sldId="261"/>
            <ac:spMk id="10" creationId="{5DFA12BE-B6F9-DE43-B643-0D34DB057B1C}"/>
          </ac:spMkLst>
        </pc:spChg>
        <pc:spChg chg="add mod">
          <ac:chgData name="Janet Coates" userId="ea7fc184-bcb7-4e42-ab6a-4b572a518a51" providerId="ADAL" clId="{7AB5C97C-E9BD-4863-AEC3-35B4CDD2F8FE}" dt="2024-01-05T01:00:14.164" v="1124" actId="1076"/>
          <ac:spMkLst>
            <pc:docMk/>
            <pc:sldMk cId="1394096752" sldId="261"/>
            <ac:spMk id="11" creationId="{7CCB65A4-9AE3-A45A-CE9A-E26FD4A8006A}"/>
          </ac:spMkLst>
        </pc:spChg>
        <pc:spChg chg="add mod">
          <ac:chgData name="Janet Coates" userId="ea7fc184-bcb7-4e42-ab6a-4b572a518a51" providerId="ADAL" clId="{7AB5C97C-E9BD-4863-AEC3-35B4CDD2F8FE}" dt="2024-01-05T01:00:47.950" v="1136" actId="1076"/>
          <ac:spMkLst>
            <pc:docMk/>
            <pc:sldMk cId="1394096752" sldId="261"/>
            <ac:spMk id="12" creationId="{137A7940-3417-4B64-0555-5F94F245D38B}"/>
          </ac:spMkLst>
        </pc:spChg>
        <pc:picChg chg="add mod">
          <ac:chgData name="Janet Coates" userId="ea7fc184-bcb7-4e42-ab6a-4b572a518a51" providerId="ADAL" clId="{7AB5C97C-E9BD-4863-AEC3-35B4CDD2F8FE}" dt="2024-01-05T00:58:30.443" v="1074" actId="26606"/>
          <ac:picMkLst>
            <pc:docMk/>
            <pc:sldMk cId="1394096752" sldId="261"/>
            <ac:picMk id="5" creationId="{7D267A61-B717-B393-5549-D806877876E1}"/>
          </ac:picMkLst>
        </pc:picChg>
        <pc:picChg chg="add mod modCrop">
          <ac:chgData name="Janet Coates" userId="ea7fc184-bcb7-4e42-ab6a-4b572a518a51" providerId="ADAL" clId="{7AB5C97C-E9BD-4863-AEC3-35B4CDD2F8FE}" dt="2024-01-05T00:58:30.443" v="1074" actId="26606"/>
          <ac:picMkLst>
            <pc:docMk/>
            <pc:sldMk cId="1394096752" sldId="261"/>
            <ac:picMk id="7" creationId="{0AA79D12-DA69-FB73-7C1D-C36706A60BB8}"/>
          </ac:picMkLst>
        </pc:picChg>
        <pc:picChg chg="add mod">
          <ac:chgData name="Janet Coates" userId="ea7fc184-bcb7-4e42-ab6a-4b572a518a51" providerId="ADAL" clId="{7AB5C97C-E9BD-4863-AEC3-35B4CDD2F8FE}" dt="2024-01-05T00:58:30.443" v="1074" actId="26606"/>
          <ac:picMkLst>
            <pc:docMk/>
            <pc:sldMk cId="1394096752" sldId="261"/>
            <ac:picMk id="9" creationId="{38C9BE1A-24F7-17AD-307A-7D475A5ED417}"/>
          </ac:picMkLst>
        </pc:picChg>
        <pc:cxnChg chg="add">
          <ac:chgData name="Janet Coates" userId="ea7fc184-bcb7-4e42-ab6a-4b572a518a51" providerId="ADAL" clId="{7AB5C97C-E9BD-4863-AEC3-35B4CDD2F8FE}" dt="2024-01-05T00:58:30.443" v="1074" actId="26606"/>
          <ac:cxnSpMkLst>
            <pc:docMk/>
            <pc:sldMk cId="1394096752" sldId="261"/>
            <ac:cxnSpMk id="14" creationId="{33FC4C9A-7760-08E3-AE1B-B5EBEC35F96C}"/>
          </ac:cxnSpMkLst>
        </pc:cxnChg>
      </pc:sldChg>
      <pc:sldChg chg="addSp delSp modSp new mod setBg">
        <pc:chgData name="Janet Coates" userId="ea7fc184-bcb7-4e42-ab6a-4b572a518a51" providerId="ADAL" clId="{7AB5C97C-E9BD-4863-AEC3-35B4CDD2F8FE}" dt="2024-01-05T15:27:56.889" v="4096" actId="2"/>
        <pc:sldMkLst>
          <pc:docMk/>
          <pc:sldMk cId="1500161197" sldId="262"/>
        </pc:sldMkLst>
        <pc:spChg chg="mod">
          <ac:chgData name="Janet Coates" userId="ea7fc184-bcb7-4e42-ab6a-4b572a518a51" providerId="ADAL" clId="{7AB5C97C-E9BD-4863-AEC3-35B4CDD2F8FE}" dt="2024-01-05T00:55:39.829" v="1066" actId="1076"/>
          <ac:spMkLst>
            <pc:docMk/>
            <pc:sldMk cId="1500161197" sldId="262"/>
            <ac:spMk id="2" creationId="{85B14378-39D9-A46E-3652-69EE9D98F7B2}"/>
          </ac:spMkLst>
        </pc:spChg>
        <pc:spChg chg="del">
          <ac:chgData name="Janet Coates" userId="ea7fc184-bcb7-4e42-ab6a-4b572a518a51" providerId="ADAL" clId="{7AB5C97C-E9BD-4863-AEC3-35B4CDD2F8FE}" dt="2024-01-05T00:42:06.417" v="879" actId="931"/>
          <ac:spMkLst>
            <pc:docMk/>
            <pc:sldMk cId="1500161197" sldId="262"/>
            <ac:spMk id="3" creationId="{46B44ED7-C0C4-D9A3-7E2A-AD102941D8E5}"/>
          </ac:spMkLst>
        </pc:spChg>
        <pc:spChg chg="add mod">
          <ac:chgData name="Janet Coates" userId="ea7fc184-bcb7-4e42-ab6a-4b572a518a51" providerId="ADAL" clId="{7AB5C97C-E9BD-4863-AEC3-35B4CDD2F8FE}" dt="2024-01-05T00:55:22.752" v="1064" actId="255"/>
          <ac:spMkLst>
            <pc:docMk/>
            <pc:sldMk cId="1500161197" sldId="262"/>
            <ac:spMk id="10" creationId="{5DF5FCE4-D79F-B39F-2F21-55C1B74818A9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14" creationId="{928BBEFD-91E8-853B-DA66-7F3664F401E5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16" creationId="{01EB5855-8EB7-1AE5-9030-5D0AA3C1AF4B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18" creationId="{9471721F-0134-BC68-F75F-034A0CF21EDA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20" creationId="{FEFBFA78-9360-1E01-5448-6D5AE0A32601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22" creationId="{780EE55C-4E86-300B-F531-81798016D7EE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24" creationId="{962A8E1D-90CD-2726-B97D-80BFB6059E69}"/>
          </ac:spMkLst>
        </pc:spChg>
        <pc:spChg chg="add del">
          <ac:chgData name="Janet Coates" userId="ea7fc184-bcb7-4e42-ab6a-4b572a518a51" providerId="ADAL" clId="{7AB5C97C-E9BD-4863-AEC3-35B4CDD2F8FE}" dt="2024-01-05T00:44:05.919" v="893" actId="26606"/>
          <ac:spMkLst>
            <pc:docMk/>
            <pc:sldMk cId="1500161197" sldId="262"/>
            <ac:spMk id="26" creationId="{B5B13197-5D23-376E-967B-0F50435B7FC6}"/>
          </ac:spMkLst>
        </pc:spChg>
        <pc:spChg chg="add del">
          <ac:chgData name="Janet Coates" userId="ea7fc184-bcb7-4e42-ab6a-4b572a518a51" providerId="ADAL" clId="{7AB5C97C-E9BD-4863-AEC3-35B4CDD2F8FE}" dt="2024-01-05T00:51:04.633" v="901" actId="26606"/>
          <ac:spMkLst>
            <pc:docMk/>
            <pc:sldMk cId="1500161197" sldId="262"/>
            <ac:spMk id="36" creationId="{80FF5399-FA23-473F-85C9-264D3BE152BA}"/>
          </ac:spMkLst>
        </pc:spChg>
        <pc:spChg chg="add del">
          <ac:chgData name="Janet Coates" userId="ea7fc184-bcb7-4e42-ab6a-4b572a518a51" providerId="ADAL" clId="{7AB5C97C-E9BD-4863-AEC3-35B4CDD2F8FE}" dt="2024-01-05T00:51:04.633" v="901" actId="26606"/>
          <ac:spMkLst>
            <pc:docMk/>
            <pc:sldMk cId="1500161197" sldId="262"/>
            <ac:spMk id="38" creationId="{C7131595-FDDB-7A19-5010-FB35011F3B56}"/>
          </ac:spMkLst>
        </pc:spChg>
        <pc:spChg chg="add mod">
          <ac:chgData name="Janet Coates" userId="ea7fc184-bcb7-4e42-ab6a-4b572a518a51" providerId="ADAL" clId="{7AB5C97C-E9BD-4863-AEC3-35B4CDD2F8FE}" dt="2024-01-05T15:27:56.889" v="4096" actId="2"/>
          <ac:spMkLst>
            <pc:docMk/>
            <pc:sldMk cId="1500161197" sldId="262"/>
            <ac:spMk id="42" creationId="{AD04E9B5-5D7B-192C-2388-47129E1B1C94}"/>
          </ac:spMkLst>
        </pc:spChg>
        <pc:spChg chg="add">
          <ac:chgData name="Janet Coates" userId="ea7fc184-bcb7-4e42-ab6a-4b572a518a51" providerId="ADAL" clId="{7AB5C97C-E9BD-4863-AEC3-35B4CDD2F8FE}" dt="2024-01-05T00:51:04.633" v="901" actId="26606"/>
          <ac:spMkLst>
            <pc:docMk/>
            <pc:sldMk cId="1500161197" sldId="262"/>
            <ac:spMk id="45" creationId="{09C509D2-0C1A-47B8-89C1-D3AB17D45256}"/>
          </ac:spMkLst>
        </pc:spChg>
        <pc:picChg chg="add mod ord">
          <ac:chgData name="Janet Coates" userId="ea7fc184-bcb7-4e42-ab6a-4b572a518a51" providerId="ADAL" clId="{7AB5C97C-E9BD-4863-AEC3-35B4CDD2F8FE}" dt="2024-01-05T00:51:04.633" v="901" actId="26606"/>
          <ac:picMkLst>
            <pc:docMk/>
            <pc:sldMk cId="1500161197" sldId="262"/>
            <ac:picMk id="5" creationId="{708F6AEE-8EB7-6099-1F42-B7AFEC8305C9}"/>
          </ac:picMkLst>
        </pc:picChg>
        <pc:picChg chg="add mod ord">
          <ac:chgData name="Janet Coates" userId="ea7fc184-bcb7-4e42-ab6a-4b572a518a51" providerId="ADAL" clId="{7AB5C97C-E9BD-4863-AEC3-35B4CDD2F8FE}" dt="2024-01-05T00:51:04.633" v="901" actId="26606"/>
          <ac:picMkLst>
            <pc:docMk/>
            <pc:sldMk cId="1500161197" sldId="262"/>
            <ac:picMk id="7" creationId="{2BB3AEC6-E25E-9D2B-3EB3-773B3E772747}"/>
          </ac:picMkLst>
        </pc:picChg>
        <pc:picChg chg="add mod ord">
          <ac:chgData name="Janet Coates" userId="ea7fc184-bcb7-4e42-ab6a-4b572a518a51" providerId="ADAL" clId="{7AB5C97C-E9BD-4863-AEC3-35B4CDD2F8FE}" dt="2024-01-05T00:51:04.633" v="901" actId="26606"/>
          <ac:picMkLst>
            <pc:docMk/>
            <pc:sldMk cId="1500161197" sldId="262"/>
            <ac:picMk id="9" creationId="{61492D15-92E6-4A7E-FF17-C18691FD2966}"/>
          </ac:picMkLst>
        </pc:picChg>
        <pc:cxnChg chg="add del">
          <ac:chgData name="Janet Coates" userId="ea7fc184-bcb7-4e42-ab6a-4b572a518a51" providerId="ADAL" clId="{7AB5C97C-E9BD-4863-AEC3-35B4CDD2F8FE}" dt="2024-01-05T00:45:12.523" v="898" actId="26606"/>
          <ac:cxnSpMkLst>
            <pc:docMk/>
            <pc:sldMk cId="1500161197" sldId="262"/>
            <ac:cxnSpMk id="31" creationId="{33FC4C9A-7760-08E3-AE1B-B5EBEC35F96C}"/>
          </ac:cxnSpMkLst>
        </pc:cxnChg>
      </pc:sldChg>
      <pc:sldChg chg="addSp delSp modSp new mod setBg">
        <pc:chgData name="Janet Coates" userId="ea7fc184-bcb7-4e42-ab6a-4b572a518a51" providerId="ADAL" clId="{7AB5C97C-E9BD-4863-AEC3-35B4CDD2F8FE}" dt="2024-01-05T13:43:45.926" v="1792"/>
        <pc:sldMkLst>
          <pc:docMk/>
          <pc:sldMk cId="4075458213" sldId="263"/>
        </pc:sldMkLst>
        <pc:spChg chg="mod">
          <ac:chgData name="Janet Coates" userId="ea7fc184-bcb7-4e42-ab6a-4b572a518a51" providerId="ADAL" clId="{7AB5C97C-E9BD-4863-AEC3-35B4CDD2F8FE}" dt="2024-01-05T01:06:30.116" v="1204" actId="14100"/>
          <ac:spMkLst>
            <pc:docMk/>
            <pc:sldMk cId="4075458213" sldId="263"/>
            <ac:spMk id="2" creationId="{A1081ADD-5A81-E1BE-0FE6-C7703473C92E}"/>
          </ac:spMkLst>
        </pc:spChg>
        <pc:spChg chg="del">
          <ac:chgData name="Janet Coates" userId="ea7fc184-bcb7-4e42-ab6a-4b572a518a51" providerId="ADAL" clId="{7AB5C97C-E9BD-4863-AEC3-35B4CDD2F8FE}" dt="2024-01-05T01:02:23.480" v="1139" actId="931"/>
          <ac:spMkLst>
            <pc:docMk/>
            <pc:sldMk cId="4075458213" sldId="263"/>
            <ac:spMk id="3" creationId="{54CCD03C-A762-790D-FA65-23C93D386999}"/>
          </ac:spMkLst>
        </pc:spChg>
        <pc:spChg chg="add del mod">
          <ac:chgData name="Janet Coates" userId="ea7fc184-bcb7-4e42-ab6a-4b572a518a51" providerId="ADAL" clId="{7AB5C97C-E9BD-4863-AEC3-35B4CDD2F8FE}" dt="2024-01-05T01:03:01.241" v="1143" actId="931"/>
          <ac:spMkLst>
            <pc:docMk/>
            <pc:sldMk cId="4075458213" sldId="263"/>
            <ac:spMk id="7" creationId="{DF455ECF-4566-199F-A98D-C546FDA3FAC1}"/>
          </ac:spMkLst>
        </pc:spChg>
        <pc:spChg chg="add mod">
          <ac:chgData name="Janet Coates" userId="ea7fc184-bcb7-4e42-ab6a-4b572a518a51" providerId="ADAL" clId="{7AB5C97C-E9BD-4863-AEC3-35B4CDD2F8FE}" dt="2024-01-05T01:07:01.002" v="1232" actId="1076"/>
          <ac:spMkLst>
            <pc:docMk/>
            <pc:sldMk cId="4075458213" sldId="263"/>
            <ac:spMk id="14" creationId="{19F39401-5E0A-EB05-4C36-E8E10BA5CBA6}"/>
          </ac:spMkLst>
        </pc:spChg>
        <pc:spChg chg="add">
          <ac:chgData name="Janet Coates" userId="ea7fc184-bcb7-4e42-ab6a-4b572a518a51" providerId="ADAL" clId="{7AB5C97C-E9BD-4863-AEC3-35B4CDD2F8FE}" dt="2024-01-05T01:05:51.558" v="1176" actId="26606"/>
          <ac:spMkLst>
            <pc:docMk/>
            <pc:sldMk cId="4075458213" sldId="263"/>
            <ac:spMk id="16" creationId="{AC0749D4-5D79-415F-A4FE-C04AA9FAF637}"/>
          </ac:spMkLst>
        </pc:spChg>
        <pc:spChg chg="add">
          <ac:chgData name="Janet Coates" userId="ea7fc184-bcb7-4e42-ab6a-4b572a518a51" providerId="ADAL" clId="{7AB5C97C-E9BD-4863-AEC3-35B4CDD2F8FE}" dt="2024-01-05T01:05:51.558" v="1176" actId="26606"/>
          <ac:spMkLst>
            <pc:docMk/>
            <pc:sldMk cId="4075458213" sldId="263"/>
            <ac:spMk id="18" creationId="{E8C1EE2C-97A4-4801-8BC8-9D18F259BDAD}"/>
          </ac:spMkLst>
        </pc:spChg>
        <pc:picChg chg="add del mod">
          <ac:chgData name="Janet Coates" userId="ea7fc184-bcb7-4e42-ab6a-4b572a518a51" providerId="ADAL" clId="{7AB5C97C-E9BD-4863-AEC3-35B4CDD2F8FE}" dt="2024-01-05T01:02:35.055" v="1142" actId="21"/>
          <ac:picMkLst>
            <pc:docMk/>
            <pc:sldMk cId="4075458213" sldId="263"/>
            <ac:picMk id="5" creationId="{F2E41B86-B099-C5E7-8E1C-E8545A505157}"/>
          </ac:picMkLst>
        </pc:picChg>
        <pc:picChg chg="add mod">
          <ac:chgData name="Janet Coates" userId="ea7fc184-bcb7-4e42-ab6a-4b572a518a51" providerId="ADAL" clId="{7AB5C97C-E9BD-4863-AEC3-35B4CDD2F8FE}" dt="2024-01-05T01:05:51.558" v="1176" actId="26606"/>
          <ac:picMkLst>
            <pc:docMk/>
            <pc:sldMk cId="4075458213" sldId="263"/>
            <ac:picMk id="9" creationId="{351F6C68-6702-8EE4-2985-D73F9D6F13EE}"/>
          </ac:picMkLst>
        </pc:picChg>
        <pc:picChg chg="add mod">
          <ac:chgData name="Janet Coates" userId="ea7fc184-bcb7-4e42-ab6a-4b572a518a51" providerId="ADAL" clId="{7AB5C97C-E9BD-4863-AEC3-35B4CDD2F8FE}" dt="2024-01-05T01:05:51.558" v="1176" actId="26606"/>
          <ac:picMkLst>
            <pc:docMk/>
            <pc:sldMk cId="4075458213" sldId="263"/>
            <ac:picMk id="11" creationId="{B5EC4505-2FEF-448A-9466-2E84FA1001BF}"/>
          </ac:picMkLst>
        </pc:picChg>
        <pc:picChg chg="add del mod">
          <ac:chgData name="Janet Coates" userId="ea7fc184-bcb7-4e42-ab6a-4b572a518a51" providerId="ADAL" clId="{7AB5C97C-E9BD-4863-AEC3-35B4CDD2F8FE}" dt="2024-01-05T01:05:12.556" v="1175" actId="21"/>
          <ac:picMkLst>
            <pc:docMk/>
            <pc:sldMk cId="4075458213" sldId="263"/>
            <ac:picMk id="13" creationId="{1D3ABD60-2652-DDA0-C731-DCEC6E7DBB1B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15.479" v="4099" actId="2"/>
        <pc:sldMkLst>
          <pc:docMk/>
          <pc:sldMk cId="1898632839" sldId="264"/>
        </pc:sldMkLst>
        <pc:spChg chg="mod">
          <ac:chgData name="Janet Coates" userId="ea7fc184-bcb7-4e42-ab6a-4b572a518a51" providerId="ADAL" clId="{7AB5C97C-E9BD-4863-AEC3-35B4CDD2F8FE}" dt="2024-01-05T01:09:18.799" v="1333" actId="1076"/>
          <ac:spMkLst>
            <pc:docMk/>
            <pc:sldMk cId="1898632839" sldId="264"/>
            <ac:spMk id="2" creationId="{D68F5AE7-D443-CF6A-43AE-B2C29EA3ECB4}"/>
          </ac:spMkLst>
        </pc:spChg>
        <pc:spChg chg="del">
          <ac:chgData name="Janet Coates" userId="ea7fc184-bcb7-4e42-ab6a-4b572a518a51" providerId="ADAL" clId="{7AB5C97C-E9BD-4863-AEC3-35B4CDD2F8FE}" dt="2024-01-05T01:07:27.262" v="1234" actId="931"/>
          <ac:spMkLst>
            <pc:docMk/>
            <pc:sldMk cId="1898632839" sldId="264"/>
            <ac:spMk id="3" creationId="{7DA042C0-2EB6-AC41-3121-D89B42AC9D29}"/>
          </ac:spMkLst>
        </pc:spChg>
        <pc:spChg chg="add mod">
          <ac:chgData name="Janet Coates" userId="ea7fc184-bcb7-4e42-ab6a-4b572a518a51" providerId="ADAL" clId="{7AB5C97C-E9BD-4863-AEC3-35B4CDD2F8FE}" dt="2024-01-05T15:28:15.479" v="4099" actId="2"/>
          <ac:spMkLst>
            <pc:docMk/>
            <pc:sldMk cId="1898632839" sldId="264"/>
            <ac:spMk id="8" creationId="{086982C8-BE0B-DDA3-E0AF-22432B29E10A}"/>
          </ac:spMkLst>
        </pc:spChg>
        <pc:spChg chg="add">
          <ac:chgData name="Janet Coates" userId="ea7fc184-bcb7-4e42-ab6a-4b572a518a51" providerId="ADAL" clId="{7AB5C97C-E9BD-4863-AEC3-35B4CDD2F8FE}" dt="2024-01-05T01:08:00.505" v="1240" actId="26606"/>
          <ac:spMkLst>
            <pc:docMk/>
            <pc:sldMk cId="1898632839" sldId="264"/>
            <ac:spMk id="12" creationId="{F0087D53-9295-4463-AAE4-D5C626046E9F}"/>
          </ac:spMkLst>
        </pc:spChg>
        <pc:spChg chg="add">
          <ac:chgData name="Janet Coates" userId="ea7fc184-bcb7-4e42-ab6a-4b572a518a51" providerId="ADAL" clId="{7AB5C97C-E9BD-4863-AEC3-35B4CDD2F8FE}" dt="2024-01-05T01:08:00.505" v="1240" actId="26606"/>
          <ac:spMkLst>
            <pc:docMk/>
            <pc:sldMk cId="1898632839" sldId="264"/>
            <ac:spMk id="14" creationId="{D6A9C53F-5F90-40A5-8C85-5412D39C8C68}"/>
          </ac:spMkLst>
        </pc:spChg>
        <pc:picChg chg="add mod ord">
          <ac:chgData name="Janet Coates" userId="ea7fc184-bcb7-4e42-ab6a-4b572a518a51" providerId="ADAL" clId="{7AB5C97C-E9BD-4863-AEC3-35B4CDD2F8FE}" dt="2024-01-05T01:08:00.505" v="1240" actId="26606"/>
          <ac:picMkLst>
            <pc:docMk/>
            <pc:sldMk cId="1898632839" sldId="264"/>
            <ac:picMk id="5" creationId="{8413A2AE-6E25-04B2-B973-8E2B7865814E}"/>
          </ac:picMkLst>
        </pc:picChg>
        <pc:picChg chg="add mod">
          <ac:chgData name="Janet Coates" userId="ea7fc184-bcb7-4e42-ab6a-4b572a518a51" providerId="ADAL" clId="{7AB5C97C-E9BD-4863-AEC3-35B4CDD2F8FE}" dt="2024-01-05T01:08:00.505" v="1240" actId="26606"/>
          <ac:picMkLst>
            <pc:docMk/>
            <pc:sldMk cId="1898632839" sldId="264"/>
            <ac:picMk id="7" creationId="{80367DF5-977F-08FE-61AC-8196F3F64A43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18.597" v="4101" actId="2"/>
        <pc:sldMkLst>
          <pc:docMk/>
          <pc:sldMk cId="1526885118" sldId="265"/>
        </pc:sldMkLst>
        <pc:spChg chg="mod">
          <ac:chgData name="Janet Coates" userId="ea7fc184-bcb7-4e42-ab6a-4b572a518a51" providerId="ADAL" clId="{7AB5C97C-E9BD-4863-AEC3-35B4CDD2F8FE}" dt="2024-01-05T15:28:18.597" v="4101" actId="2"/>
          <ac:spMkLst>
            <pc:docMk/>
            <pc:sldMk cId="1526885118" sldId="265"/>
            <ac:spMk id="2" creationId="{8975A272-6682-B777-FB52-2FA3F0DA2BA0}"/>
          </ac:spMkLst>
        </pc:spChg>
        <pc:spChg chg="del">
          <ac:chgData name="Janet Coates" userId="ea7fc184-bcb7-4e42-ab6a-4b572a518a51" providerId="ADAL" clId="{7AB5C97C-E9BD-4863-AEC3-35B4CDD2F8FE}" dt="2024-01-05T01:10:21.995" v="1381" actId="931"/>
          <ac:spMkLst>
            <pc:docMk/>
            <pc:sldMk cId="1526885118" sldId="265"/>
            <ac:spMk id="3" creationId="{288D6006-4FDF-0331-1553-BB151247238F}"/>
          </ac:spMkLst>
        </pc:spChg>
        <pc:spChg chg="add mod">
          <ac:chgData name="Janet Coates" userId="ea7fc184-bcb7-4e42-ab6a-4b572a518a51" providerId="ADAL" clId="{7AB5C97C-E9BD-4863-AEC3-35B4CDD2F8FE}" dt="2024-01-05T01:13:12.480" v="1558" actId="1076"/>
          <ac:spMkLst>
            <pc:docMk/>
            <pc:sldMk cId="1526885118" sldId="265"/>
            <ac:spMk id="11" creationId="{94BE34F4-F5E4-2D60-CC7B-25DFF50B5E09}"/>
          </ac:spMkLst>
        </pc:spChg>
        <pc:spChg chg="add">
          <ac:chgData name="Janet Coates" userId="ea7fc184-bcb7-4e42-ab6a-4b572a518a51" providerId="ADAL" clId="{7AB5C97C-E9BD-4863-AEC3-35B4CDD2F8FE}" dt="2024-01-05T01:10:47.709" v="1387" actId="26606"/>
          <ac:spMkLst>
            <pc:docMk/>
            <pc:sldMk cId="1526885118" sldId="265"/>
            <ac:spMk id="14" creationId="{99F1FFA9-D672-408C-9220-ADEEC6ABDD09}"/>
          </ac:spMkLst>
        </pc:spChg>
        <pc:picChg chg="add mod">
          <ac:chgData name="Janet Coates" userId="ea7fc184-bcb7-4e42-ab6a-4b572a518a51" providerId="ADAL" clId="{7AB5C97C-E9BD-4863-AEC3-35B4CDD2F8FE}" dt="2024-01-05T01:10:47.709" v="1387" actId="26606"/>
          <ac:picMkLst>
            <pc:docMk/>
            <pc:sldMk cId="1526885118" sldId="265"/>
            <ac:picMk id="5" creationId="{281FC4C2-5B00-9A2A-9C93-ED326DFC3BC3}"/>
          </ac:picMkLst>
        </pc:picChg>
        <pc:picChg chg="add mod">
          <ac:chgData name="Janet Coates" userId="ea7fc184-bcb7-4e42-ab6a-4b572a518a51" providerId="ADAL" clId="{7AB5C97C-E9BD-4863-AEC3-35B4CDD2F8FE}" dt="2024-01-05T01:10:47.709" v="1387" actId="26606"/>
          <ac:picMkLst>
            <pc:docMk/>
            <pc:sldMk cId="1526885118" sldId="265"/>
            <ac:picMk id="7" creationId="{D9CEDEA1-661F-2DBE-CFA6-56E96C94A2E0}"/>
          </ac:picMkLst>
        </pc:picChg>
        <pc:picChg chg="add del mod">
          <ac:chgData name="Janet Coates" userId="ea7fc184-bcb7-4e42-ab6a-4b572a518a51" providerId="ADAL" clId="{7AB5C97C-E9BD-4863-AEC3-35B4CDD2F8FE}" dt="2024-01-05T01:14:18.086" v="1562" actId="21"/>
          <ac:picMkLst>
            <pc:docMk/>
            <pc:sldMk cId="1526885118" sldId="265"/>
            <ac:picMk id="9" creationId="{B72E363F-73EE-6C69-772E-F30C4FF57E10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3:43:45.926" v="1792"/>
        <pc:sldMkLst>
          <pc:docMk/>
          <pc:sldMk cId="373826029" sldId="266"/>
        </pc:sldMkLst>
        <pc:spChg chg="del">
          <ac:chgData name="Janet Coates" userId="ea7fc184-bcb7-4e42-ab6a-4b572a518a51" providerId="ADAL" clId="{7AB5C97C-E9BD-4863-AEC3-35B4CDD2F8FE}" dt="2024-01-05T01:14:47.382" v="1568" actId="21"/>
          <ac:spMkLst>
            <pc:docMk/>
            <pc:sldMk cId="373826029" sldId="266"/>
            <ac:spMk id="2" creationId="{0976B08A-02DF-DB06-02F2-29E6DDD622DA}"/>
          </ac:spMkLst>
        </pc:spChg>
        <pc:spChg chg="del">
          <ac:chgData name="Janet Coates" userId="ea7fc184-bcb7-4e42-ab6a-4b572a518a51" providerId="ADAL" clId="{7AB5C97C-E9BD-4863-AEC3-35B4CDD2F8FE}" dt="2024-01-05T01:14:38.636" v="1564" actId="931"/>
          <ac:spMkLst>
            <pc:docMk/>
            <pc:sldMk cId="373826029" sldId="266"/>
            <ac:spMk id="3" creationId="{9B20AEA5-9A02-759C-D315-2B8EA0BADABB}"/>
          </ac:spMkLst>
        </pc:spChg>
        <pc:spChg chg="add mod">
          <ac:chgData name="Janet Coates" userId="ea7fc184-bcb7-4e42-ab6a-4b572a518a51" providerId="ADAL" clId="{7AB5C97C-E9BD-4863-AEC3-35B4CDD2F8FE}" dt="2024-01-05T01:19:10.909" v="1771" actId="1076"/>
          <ac:spMkLst>
            <pc:docMk/>
            <pc:sldMk cId="373826029" sldId="266"/>
            <ac:spMk id="9" creationId="{2700284B-2BD6-2271-E9B9-4A9C85B3A68B}"/>
          </ac:spMkLst>
        </pc:spChg>
        <pc:spChg chg="add del">
          <ac:chgData name="Janet Coates" userId="ea7fc184-bcb7-4e42-ab6a-4b572a518a51" providerId="ADAL" clId="{7AB5C97C-E9BD-4863-AEC3-35B4CDD2F8FE}" dt="2024-01-05T01:15:51.608" v="1574" actId="26606"/>
          <ac:spMkLst>
            <pc:docMk/>
            <pc:sldMk cId="373826029" sldId="266"/>
            <ac:spMk id="12" creationId="{04812C46-200A-4DEB-A05E-3ED6C68C2387}"/>
          </ac:spMkLst>
        </pc:spChg>
        <pc:spChg chg="add del">
          <ac:chgData name="Janet Coates" userId="ea7fc184-bcb7-4e42-ab6a-4b572a518a51" providerId="ADAL" clId="{7AB5C97C-E9BD-4863-AEC3-35B4CDD2F8FE}" dt="2024-01-05T01:15:51.608" v="1574" actId="26606"/>
          <ac:spMkLst>
            <pc:docMk/>
            <pc:sldMk cId="373826029" sldId="266"/>
            <ac:spMk id="14" creationId="{D1EA859B-E555-4109-94F3-6700E046E008}"/>
          </ac:spMkLst>
        </pc:spChg>
        <pc:spChg chg="add">
          <ac:chgData name="Janet Coates" userId="ea7fc184-bcb7-4e42-ab6a-4b572a518a51" providerId="ADAL" clId="{7AB5C97C-E9BD-4863-AEC3-35B4CDD2F8FE}" dt="2024-01-05T01:15:51.608" v="1574" actId="26606"/>
          <ac:spMkLst>
            <pc:docMk/>
            <pc:sldMk cId="373826029" sldId="266"/>
            <ac:spMk id="19" creationId="{80DF40B2-80F7-4E71-B46C-284163F3654A}"/>
          </ac:spMkLst>
        </pc:spChg>
        <pc:picChg chg="add mod ord">
          <ac:chgData name="Janet Coates" userId="ea7fc184-bcb7-4e42-ab6a-4b572a518a51" providerId="ADAL" clId="{7AB5C97C-E9BD-4863-AEC3-35B4CDD2F8FE}" dt="2024-01-05T01:15:51.608" v="1574" actId="26606"/>
          <ac:picMkLst>
            <pc:docMk/>
            <pc:sldMk cId="373826029" sldId="266"/>
            <ac:picMk id="5" creationId="{53AE5199-70F2-DB14-6FCC-4BB275B4D516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3:45:38.709" v="1892"/>
        <pc:sldMkLst>
          <pc:docMk/>
          <pc:sldMk cId="2093296757" sldId="267"/>
        </pc:sldMkLst>
        <pc:spChg chg="mod ord">
          <ac:chgData name="Janet Coates" userId="ea7fc184-bcb7-4e42-ab6a-4b572a518a51" providerId="ADAL" clId="{7AB5C97C-E9BD-4863-AEC3-35B4CDD2F8FE}" dt="2024-01-05T13:43:24.030" v="1790" actId="255"/>
          <ac:spMkLst>
            <pc:docMk/>
            <pc:sldMk cId="2093296757" sldId="267"/>
            <ac:spMk id="2" creationId="{13A43F99-B960-AAC8-2AC5-5171AFC88EE6}"/>
          </ac:spMkLst>
        </pc:spChg>
        <pc:spChg chg="del">
          <ac:chgData name="Janet Coates" userId="ea7fc184-bcb7-4e42-ab6a-4b572a518a51" providerId="ADAL" clId="{7AB5C97C-E9BD-4863-AEC3-35B4CDD2F8FE}" dt="2024-01-05T13:41:05.936" v="1782" actId="931"/>
          <ac:spMkLst>
            <pc:docMk/>
            <pc:sldMk cId="2093296757" sldId="267"/>
            <ac:spMk id="3" creationId="{19FFAC79-2793-9512-4B1D-FF987B3F25F4}"/>
          </ac:spMkLst>
        </pc:spChg>
        <pc:spChg chg="add del mod">
          <ac:chgData name="Janet Coates" userId="ea7fc184-bcb7-4e42-ab6a-4b572a518a51" providerId="ADAL" clId="{7AB5C97C-E9BD-4863-AEC3-35B4CDD2F8FE}" dt="2024-01-05T13:45:38.709" v="1892"/>
          <ac:spMkLst>
            <pc:docMk/>
            <pc:sldMk cId="2093296757" sldId="267"/>
            <ac:spMk id="8" creationId="{F1C711CE-6A76-1E09-7C11-DCDE6718787D}"/>
          </ac:spMkLst>
        </pc:spChg>
        <pc:spChg chg="add mod">
          <ac:chgData name="Janet Coates" userId="ea7fc184-bcb7-4e42-ab6a-4b572a518a51" providerId="ADAL" clId="{7AB5C97C-E9BD-4863-AEC3-35B4CDD2F8FE}" dt="2024-01-05T13:44:31.867" v="1811" actId="1076"/>
          <ac:spMkLst>
            <pc:docMk/>
            <pc:sldMk cId="2093296757" sldId="267"/>
            <ac:spMk id="9" creationId="{94E1D291-C3CF-F989-F57A-6BDAD96C9E7C}"/>
          </ac:spMkLst>
        </pc:spChg>
        <pc:spChg chg="add mod">
          <ac:chgData name="Janet Coates" userId="ea7fc184-bcb7-4e42-ab6a-4b572a518a51" providerId="ADAL" clId="{7AB5C97C-E9BD-4863-AEC3-35B4CDD2F8FE}" dt="2024-01-05T13:45:37.445" v="1890" actId="255"/>
          <ac:spMkLst>
            <pc:docMk/>
            <pc:sldMk cId="2093296757" sldId="267"/>
            <ac:spMk id="10" creationId="{0411C2E0-81B5-DA51-541A-13B0B4B608E4}"/>
          </ac:spMkLst>
        </pc:spChg>
        <pc:spChg chg="add">
          <ac:chgData name="Janet Coates" userId="ea7fc184-bcb7-4e42-ab6a-4b572a518a51" providerId="ADAL" clId="{7AB5C97C-E9BD-4863-AEC3-35B4CDD2F8FE}" dt="2024-01-05T13:43:10.774" v="1788" actId="26606"/>
          <ac:spMkLst>
            <pc:docMk/>
            <pc:sldMk cId="2093296757" sldId="267"/>
            <ac:spMk id="12" creationId="{53F29798-D584-4792-9B62-3F5F5C36D619}"/>
          </ac:spMkLst>
        </pc:spChg>
        <pc:picChg chg="add mod">
          <ac:chgData name="Janet Coates" userId="ea7fc184-bcb7-4e42-ab6a-4b572a518a51" providerId="ADAL" clId="{7AB5C97C-E9BD-4863-AEC3-35B4CDD2F8FE}" dt="2024-01-05T13:43:54.301" v="1793" actId="1076"/>
          <ac:picMkLst>
            <pc:docMk/>
            <pc:sldMk cId="2093296757" sldId="267"/>
            <ac:picMk id="5" creationId="{664606B7-5B0F-6603-19C7-759BC06D62C1}"/>
          </ac:picMkLst>
        </pc:picChg>
        <pc:picChg chg="add mod">
          <ac:chgData name="Janet Coates" userId="ea7fc184-bcb7-4e42-ab6a-4b572a518a51" providerId="ADAL" clId="{7AB5C97C-E9BD-4863-AEC3-35B4CDD2F8FE}" dt="2024-01-05T13:44:00.079" v="1794" actId="1076"/>
          <ac:picMkLst>
            <pc:docMk/>
            <pc:sldMk cId="2093296757" sldId="267"/>
            <ac:picMk id="7" creationId="{ED51E091-E40D-010F-7BCF-2949C226F196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24.980" v="4106" actId="2"/>
        <pc:sldMkLst>
          <pc:docMk/>
          <pc:sldMk cId="454810196" sldId="268"/>
        </pc:sldMkLst>
        <pc:spChg chg="mod">
          <ac:chgData name="Janet Coates" userId="ea7fc184-bcb7-4e42-ab6a-4b572a518a51" providerId="ADAL" clId="{7AB5C97C-E9BD-4863-AEC3-35B4CDD2F8FE}" dt="2024-01-05T13:54:00.143" v="2136" actId="122"/>
          <ac:spMkLst>
            <pc:docMk/>
            <pc:sldMk cId="454810196" sldId="268"/>
            <ac:spMk id="2" creationId="{AA6520C1-71A2-8C15-2CC2-EE8927B9A0A3}"/>
          </ac:spMkLst>
        </pc:spChg>
        <pc:spChg chg="del">
          <ac:chgData name="Janet Coates" userId="ea7fc184-bcb7-4e42-ab6a-4b572a518a51" providerId="ADAL" clId="{7AB5C97C-E9BD-4863-AEC3-35B4CDD2F8FE}" dt="2024-01-05T13:47:54.986" v="1894" actId="931"/>
          <ac:spMkLst>
            <pc:docMk/>
            <pc:sldMk cId="454810196" sldId="268"/>
            <ac:spMk id="3" creationId="{D49CBFB9-C93F-B3DD-3E59-CD77E8843196}"/>
          </ac:spMkLst>
        </pc:spChg>
        <pc:spChg chg="add mod">
          <ac:chgData name="Janet Coates" userId="ea7fc184-bcb7-4e42-ab6a-4b572a518a51" providerId="ADAL" clId="{7AB5C97C-E9BD-4863-AEC3-35B4CDD2F8FE}" dt="2024-01-05T13:54:11.064" v="2138" actId="122"/>
          <ac:spMkLst>
            <pc:docMk/>
            <pc:sldMk cId="454810196" sldId="268"/>
            <ac:spMk id="10" creationId="{1E83743A-5A50-291C-C552-2EB9A232CBE6}"/>
          </ac:spMkLst>
        </pc:spChg>
        <pc:spChg chg="add mod">
          <ac:chgData name="Janet Coates" userId="ea7fc184-bcb7-4e42-ab6a-4b572a518a51" providerId="ADAL" clId="{7AB5C97C-E9BD-4863-AEC3-35B4CDD2F8FE}" dt="2024-01-05T15:28:24.980" v="4106" actId="2"/>
          <ac:spMkLst>
            <pc:docMk/>
            <pc:sldMk cId="454810196" sldId="268"/>
            <ac:spMk id="11" creationId="{AEAFDE17-C06F-DD8D-6232-979E230AEB5A}"/>
          </ac:spMkLst>
        </pc:spChg>
        <pc:spChg chg="add">
          <ac:chgData name="Janet Coates" userId="ea7fc184-bcb7-4e42-ab6a-4b572a518a51" providerId="ADAL" clId="{7AB5C97C-E9BD-4863-AEC3-35B4CDD2F8FE}" dt="2024-01-05T13:49:23.512" v="1903" actId="26606"/>
          <ac:spMkLst>
            <pc:docMk/>
            <pc:sldMk cId="454810196" sldId="268"/>
            <ac:spMk id="14" creationId="{B7B42F36-B3C1-4247-AF36-090F0134ED59}"/>
          </ac:spMkLst>
        </pc:spChg>
        <pc:spChg chg="add mod">
          <ac:chgData name="Janet Coates" userId="ea7fc184-bcb7-4e42-ab6a-4b572a518a51" providerId="ADAL" clId="{7AB5C97C-E9BD-4863-AEC3-35B4CDD2F8FE}" dt="2024-01-05T15:28:23.010" v="4103" actId="2"/>
          <ac:spMkLst>
            <pc:docMk/>
            <pc:sldMk cId="454810196" sldId="268"/>
            <ac:spMk id="16" creationId="{FEF131A2-E574-4D95-A322-C5FF0B64E821}"/>
          </ac:spMkLst>
        </pc:spChg>
        <pc:spChg chg="add">
          <ac:chgData name="Janet Coates" userId="ea7fc184-bcb7-4e42-ab6a-4b572a518a51" providerId="ADAL" clId="{7AB5C97C-E9BD-4863-AEC3-35B4CDD2F8FE}" dt="2024-01-05T13:49:23.512" v="1903" actId="26606"/>
          <ac:spMkLst>
            <pc:docMk/>
            <pc:sldMk cId="454810196" sldId="268"/>
            <ac:spMk id="18" creationId="{696B4F8D-F261-41C2-B0A1-B0899F667F0C}"/>
          </ac:spMkLst>
        </pc:spChg>
        <pc:spChg chg="add">
          <ac:chgData name="Janet Coates" userId="ea7fc184-bcb7-4e42-ab6a-4b572a518a51" providerId="ADAL" clId="{7AB5C97C-E9BD-4863-AEC3-35B4CDD2F8FE}" dt="2024-01-05T13:49:23.512" v="1903" actId="26606"/>
          <ac:spMkLst>
            <pc:docMk/>
            <pc:sldMk cId="454810196" sldId="268"/>
            <ac:spMk id="20" creationId="{A3C7563A-4B20-4E0B-8548-374928B55F30}"/>
          </ac:spMkLst>
        </pc:spChg>
        <pc:picChg chg="add mod ord">
          <ac:chgData name="Janet Coates" userId="ea7fc184-bcb7-4e42-ab6a-4b572a518a51" providerId="ADAL" clId="{7AB5C97C-E9BD-4863-AEC3-35B4CDD2F8FE}" dt="2024-01-05T13:49:56.956" v="1909" actId="1076"/>
          <ac:picMkLst>
            <pc:docMk/>
            <pc:sldMk cId="454810196" sldId="268"/>
            <ac:picMk id="5" creationId="{5B9DB0F9-14F5-B95C-8C5F-BDD5F851E4B2}"/>
          </ac:picMkLst>
        </pc:picChg>
        <pc:picChg chg="add mod ord">
          <ac:chgData name="Janet Coates" userId="ea7fc184-bcb7-4e42-ab6a-4b572a518a51" providerId="ADAL" clId="{7AB5C97C-E9BD-4863-AEC3-35B4CDD2F8FE}" dt="2024-01-05T13:49:59.191" v="1910" actId="1076"/>
          <ac:picMkLst>
            <pc:docMk/>
            <pc:sldMk cId="454810196" sldId="268"/>
            <ac:picMk id="7" creationId="{1427661A-5C6B-0C1B-B918-E4C86AAF45ED}"/>
          </ac:picMkLst>
        </pc:picChg>
        <pc:picChg chg="add mod">
          <ac:chgData name="Janet Coates" userId="ea7fc184-bcb7-4e42-ab6a-4b572a518a51" providerId="ADAL" clId="{7AB5C97C-E9BD-4863-AEC3-35B4CDD2F8FE}" dt="2024-01-05T13:50:04.167" v="1912" actId="1076"/>
          <ac:picMkLst>
            <pc:docMk/>
            <pc:sldMk cId="454810196" sldId="268"/>
            <ac:picMk id="9" creationId="{08D1CADA-DCA0-4A81-E3B1-B764DE6A0E4D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27.286" v="4107" actId="2"/>
        <pc:sldMkLst>
          <pc:docMk/>
          <pc:sldMk cId="3983261029" sldId="269"/>
        </pc:sldMkLst>
        <pc:spChg chg="del">
          <ac:chgData name="Janet Coates" userId="ea7fc184-bcb7-4e42-ab6a-4b572a518a51" providerId="ADAL" clId="{7AB5C97C-E9BD-4863-AEC3-35B4CDD2F8FE}" dt="2024-01-05T13:56:29.943" v="2154" actId="21"/>
          <ac:spMkLst>
            <pc:docMk/>
            <pc:sldMk cId="3983261029" sldId="269"/>
            <ac:spMk id="2" creationId="{3F801E17-F544-4809-F9CB-7F5F3642C009}"/>
          </ac:spMkLst>
        </pc:spChg>
        <pc:spChg chg="del">
          <ac:chgData name="Janet Coates" userId="ea7fc184-bcb7-4e42-ab6a-4b572a518a51" providerId="ADAL" clId="{7AB5C97C-E9BD-4863-AEC3-35B4CDD2F8FE}" dt="2024-01-05T13:54:59.722" v="2140" actId="931"/>
          <ac:spMkLst>
            <pc:docMk/>
            <pc:sldMk cId="3983261029" sldId="269"/>
            <ac:spMk id="3" creationId="{3778F4A7-C165-CD81-7671-D150688D88FC}"/>
          </ac:spMkLst>
        </pc:spChg>
        <pc:spChg chg="add del mod">
          <ac:chgData name="Janet Coates" userId="ea7fc184-bcb7-4e42-ab6a-4b572a518a51" providerId="ADAL" clId="{7AB5C97C-E9BD-4863-AEC3-35B4CDD2F8FE}" dt="2024-01-05T13:59:30.222" v="2173"/>
          <ac:spMkLst>
            <pc:docMk/>
            <pc:sldMk cId="3983261029" sldId="269"/>
            <ac:spMk id="10" creationId="{BA1C7BE2-C29A-F209-5F2C-A28478FDCB6F}"/>
          </ac:spMkLst>
        </pc:spChg>
        <pc:spChg chg="add del">
          <ac:chgData name="Janet Coates" userId="ea7fc184-bcb7-4e42-ab6a-4b572a518a51" providerId="ADAL" clId="{7AB5C97C-E9BD-4863-AEC3-35B4CDD2F8FE}" dt="2024-01-05T13:57:29.934" v="2157" actId="21"/>
          <ac:spMkLst>
            <pc:docMk/>
            <pc:sldMk cId="3983261029" sldId="269"/>
            <ac:spMk id="11" creationId="{0536AF73-131A-9FF7-3C5D-2BAF16A73941}"/>
          </ac:spMkLst>
        </pc:spChg>
        <pc:spChg chg="add del mod">
          <ac:chgData name="Janet Coates" userId="ea7fc184-bcb7-4e42-ab6a-4b572a518a51" providerId="ADAL" clId="{7AB5C97C-E9BD-4863-AEC3-35B4CDD2F8FE}" dt="2024-01-05T13:59:30.224" v="2175"/>
          <ac:spMkLst>
            <pc:docMk/>
            <pc:sldMk cId="3983261029" sldId="269"/>
            <ac:spMk id="12" creationId="{48AB97F7-3158-ED7C-FB2C-532E2F3AECEC}"/>
          </ac:spMkLst>
        </pc:spChg>
        <pc:spChg chg="add mod">
          <ac:chgData name="Janet Coates" userId="ea7fc184-bcb7-4e42-ab6a-4b572a518a51" providerId="ADAL" clId="{7AB5C97C-E9BD-4863-AEC3-35B4CDD2F8FE}" dt="2024-01-05T14:00:27.624" v="2226" actId="1076"/>
          <ac:spMkLst>
            <pc:docMk/>
            <pc:sldMk cId="3983261029" sldId="269"/>
            <ac:spMk id="13" creationId="{4C0B458C-4A97-3479-99EB-3CACE962C53E}"/>
          </ac:spMkLst>
        </pc:spChg>
        <pc:spChg chg="add del">
          <ac:chgData name="Janet Coates" userId="ea7fc184-bcb7-4e42-ab6a-4b572a518a51" providerId="ADAL" clId="{7AB5C97C-E9BD-4863-AEC3-35B4CDD2F8FE}" dt="2024-01-05T13:57:47.110" v="2159" actId="26606"/>
          <ac:spMkLst>
            <pc:docMk/>
            <pc:sldMk cId="3983261029" sldId="269"/>
            <ac:spMk id="14" creationId="{231BF440-39FA-4087-84CC-2EEC0BBDAF29}"/>
          </ac:spMkLst>
        </pc:spChg>
        <pc:spChg chg="add mod">
          <ac:chgData name="Janet Coates" userId="ea7fc184-bcb7-4e42-ab6a-4b572a518a51" providerId="ADAL" clId="{7AB5C97C-E9BD-4863-AEC3-35B4CDD2F8FE}" dt="2024-01-05T15:28:27.286" v="4107" actId="2"/>
          <ac:spMkLst>
            <pc:docMk/>
            <pc:sldMk cId="3983261029" sldId="269"/>
            <ac:spMk id="15" creationId="{B1981B7A-9AB7-953E-DC13-70FF63E03B8A}"/>
          </ac:spMkLst>
        </pc:spChg>
        <pc:spChg chg="add del">
          <ac:chgData name="Janet Coates" userId="ea7fc184-bcb7-4e42-ab6a-4b572a518a51" providerId="ADAL" clId="{7AB5C97C-E9BD-4863-AEC3-35B4CDD2F8FE}" dt="2024-01-05T13:57:47.110" v="2159" actId="26606"/>
          <ac:spMkLst>
            <pc:docMk/>
            <pc:sldMk cId="3983261029" sldId="269"/>
            <ac:spMk id="16" creationId="{F04E4CBA-303B-48BD-8451-C2701CB0EEBF}"/>
          </ac:spMkLst>
        </pc:spChg>
        <pc:spChg chg="add del">
          <ac:chgData name="Janet Coates" userId="ea7fc184-bcb7-4e42-ab6a-4b572a518a51" providerId="ADAL" clId="{7AB5C97C-E9BD-4863-AEC3-35B4CDD2F8FE}" dt="2024-01-05T13:57:47.110" v="2159" actId="26606"/>
          <ac:spMkLst>
            <pc:docMk/>
            <pc:sldMk cId="3983261029" sldId="269"/>
            <ac:spMk id="18" creationId="{F6CA58B3-AFCC-4A40-9882-50D5080879B0}"/>
          </ac:spMkLst>
        </pc:spChg>
        <pc:spChg chg="add del">
          <ac:chgData name="Janet Coates" userId="ea7fc184-bcb7-4e42-ab6a-4b572a518a51" providerId="ADAL" clId="{7AB5C97C-E9BD-4863-AEC3-35B4CDD2F8FE}" dt="2024-01-05T13:57:47.110" v="2159" actId="26606"/>
          <ac:spMkLst>
            <pc:docMk/>
            <pc:sldMk cId="3983261029" sldId="269"/>
            <ac:spMk id="20" creationId="{75C56826-D4E5-42ED-8529-079651CB3005}"/>
          </ac:spMkLst>
        </pc:spChg>
        <pc:spChg chg="add del">
          <ac:chgData name="Janet Coates" userId="ea7fc184-bcb7-4e42-ab6a-4b572a518a51" providerId="ADAL" clId="{7AB5C97C-E9BD-4863-AEC3-35B4CDD2F8FE}" dt="2024-01-05T13:57:47.110" v="2159" actId="26606"/>
          <ac:spMkLst>
            <pc:docMk/>
            <pc:sldMk cId="3983261029" sldId="269"/>
            <ac:spMk id="22" creationId="{82095FCE-EF05-4443-B97A-85DEE3A5CA17}"/>
          </ac:spMkLst>
        </pc:spChg>
        <pc:spChg chg="add del">
          <ac:chgData name="Janet Coates" userId="ea7fc184-bcb7-4e42-ab6a-4b572a518a51" providerId="ADAL" clId="{7AB5C97C-E9BD-4863-AEC3-35B4CDD2F8FE}" dt="2024-01-05T13:57:47.110" v="2159" actId="26606"/>
          <ac:spMkLst>
            <pc:docMk/>
            <pc:sldMk cId="3983261029" sldId="269"/>
            <ac:spMk id="24" creationId="{CA00AE6B-AA30-4CF8-BA6F-339B780AD76C}"/>
          </ac:spMkLst>
        </pc:spChg>
        <pc:spChg chg="add del">
          <ac:chgData name="Janet Coates" userId="ea7fc184-bcb7-4e42-ab6a-4b572a518a51" providerId="ADAL" clId="{7AB5C97C-E9BD-4863-AEC3-35B4CDD2F8FE}" dt="2024-01-05T13:58:33.132" v="2161" actId="26606"/>
          <ac:spMkLst>
            <pc:docMk/>
            <pc:sldMk cId="3983261029" sldId="269"/>
            <ac:spMk id="29" creationId="{73EDB3DA-AEF0-428A-A317-C42827E6C836}"/>
          </ac:spMkLst>
        </pc:spChg>
        <pc:spChg chg="add del">
          <ac:chgData name="Janet Coates" userId="ea7fc184-bcb7-4e42-ab6a-4b572a518a51" providerId="ADAL" clId="{7AB5C97C-E9BD-4863-AEC3-35B4CDD2F8FE}" dt="2024-01-05T13:58:33.132" v="2161" actId="26606"/>
          <ac:spMkLst>
            <pc:docMk/>
            <pc:sldMk cId="3983261029" sldId="269"/>
            <ac:spMk id="31" creationId="{4A06AD8B-0227-4FF6-AEB4-C66C5A5398C1}"/>
          </ac:spMkLst>
        </pc:spChg>
        <pc:spChg chg="add del">
          <ac:chgData name="Janet Coates" userId="ea7fc184-bcb7-4e42-ab6a-4b572a518a51" providerId="ADAL" clId="{7AB5C97C-E9BD-4863-AEC3-35B4CDD2F8FE}" dt="2024-01-05T13:58:33.132" v="2161" actId="26606"/>
          <ac:spMkLst>
            <pc:docMk/>
            <pc:sldMk cId="3983261029" sldId="269"/>
            <ac:spMk id="33" creationId="{5DFACEB2-7564-4FB9-B739-C2CE339BA3D2}"/>
          </ac:spMkLst>
        </pc:spChg>
        <pc:spChg chg="add">
          <ac:chgData name="Janet Coates" userId="ea7fc184-bcb7-4e42-ab6a-4b572a518a51" providerId="ADAL" clId="{7AB5C97C-E9BD-4863-AEC3-35B4CDD2F8FE}" dt="2024-01-05T13:58:33.132" v="2161" actId="26606"/>
          <ac:spMkLst>
            <pc:docMk/>
            <pc:sldMk cId="3983261029" sldId="269"/>
            <ac:spMk id="38" creationId="{80CCAACE-815D-4A79-875A-B7EFC28F7D2B}"/>
          </ac:spMkLst>
        </pc:spChg>
        <pc:picChg chg="add mod">
          <ac:chgData name="Janet Coates" userId="ea7fc184-bcb7-4e42-ab6a-4b572a518a51" providerId="ADAL" clId="{7AB5C97C-E9BD-4863-AEC3-35B4CDD2F8FE}" dt="2024-01-05T13:59:10.785" v="2168" actId="1076"/>
          <ac:picMkLst>
            <pc:docMk/>
            <pc:sldMk cId="3983261029" sldId="269"/>
            <ac:picMk id="5" creationId="{9FE26917-331C-0426-D320-A5B53016A48A}"/>
          </ac:picMkLst>
        </pc:picChg>
        <pc:picChg chg="add mod modCrop">
          <ac:chgData name="Janet Coates" userId="ea7fc184-bcb7-4e42-ab6a-4b572a518a51" providerId="ADAL" clId="{7AB5C97C-E9BD-4863-AEC3-35B4CDD2F8FE}" dt="2024-01-05T13:59:06.638" v="2167" actId="1076"/>
          <ac:picMkLst>
            <pc:docMk/>
            <pc:sldMk cId="3983261029" sldId="269"/>
            <ac:picMk id="7" creationId="{70E50831-288A-76D1-F583-296B766BF6EB}"/>
          </ac:picMkLst>
        </pc:picChg>
        <pc:picChg chg="add del mod modCrop">
          <ac:chgData name="Janet Coates" userId="ea7fc184-bcb7-4e42-ab6a-4b572a518a51" providerId="ADAL" clId="{7AB5C97C-E9BD-4863-AEC3-35B4CDD2F8FE}" dt="2024-01-05T13:56:25.752" v="2153" actId="21"/>
          <ac:picMkLst>
            <pc:docMk/>
            <pc:sldMk cId="3983261029" sldId="269"/>
            <ac:picMk id="9" creationId="{2BE70556-A851-4939-3491-DEBFB8738A01}"/>
          </ac:picMkLst>
        </pc:picChg>
        <pc:picChg chg="add del mod modCrop">
          <ac:chgData name="Janet Coates" userId="ea7fc184-bcb7-4e42-ab6a-4b572a518a51" providerId="ADAL" clId="{7AB5C97C-E9BD-4863-AEC3-35B4CDD2F8FE}" dt="2024-01-05T14:01:43.192" v="2277" actId="21"/>
          <ac:picMkLst>
            <pc:docMk/>
            <pc:sldMk cId="3983261029" sldId="269"/>
            <ac:picMk id="19" creationId="{C6D10C14-DC7D-BEF7-A25E-2444F43C20E1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4:10:26.323" v="2476"/>
        <pc:sldMkLst>
          <pc:docMk/>
          <pc:sldMk cId="1097872594" sldId="270"/>
        </pc:sldMkLst>
        <pc:spChg chg="mod">
          <ac:chgData name="Janet Coates" userId="ea7fc184-bcb7-4e42-ab6a-4b572a518a51" providerId="ADAL" clId="{7AB5C97C-E9BD-4863-AEC3-35B4CDD2F8FE}" dt="2024-01-05T14:06:15.261" v="2432" actId="1076"/>
          <ac:spMkLst>
            <pc:docMk/>
            <pc:sldMk cId="1097872594" sldId="270"/>
            <ac:spMk id="2" creationId="{580DEEA9-4CB8-8B01-D310-79DF2B28F46F}"/>
          </ac:spMkLst>
        </pc:spChg>
        <pc:spChg chg="del">
          <ac:chgData name="Janet Coates" userId="ea7fc184-bcb7-4e42-ab6a-4b572a518a51" providerId="ADAL" clId="{7AB5C97C-E9BD-4863-AEC3-35B4CDD2F8FE}" dt="2024-01-05T14:01:54.715" v="2279" actId="931"/>
          <ac:spMkLst>
            <pc:docMk/>
            <pc:sldMk cId="1097872594" sldId="270"/>
            <ac:spMk id="3" creationId="{002C1284-F0A9-5A85-3266-B15B61C83099}"/>
          </ac:spMkLst>
        </pc:spChg>
        <pc:spChg chg="add mod">
          <ac:chgData name="Janet Coates" userId="ea7fc184-bcb7-4e42-ab6a-4b572a518a51" providerId="ADAL" clId="{7AB5C97C-E9BD-4863-AEC3-35B4CDD2F8FE}" dt="2024-01-05T14:04:13.547" v="2326" actId="1076"/>
          <ac:spMkLst>
            <pc:docMk/>
            <pc:sldMk cId="1097872594" sldId="270"/>
            <ac:spMk id="10" creationId="{62F99F36-E131-5286-0CB7-FD4C837AB685}"/>
          </ac:spMkLst>
        </pc:spChg>
        <pc:spChg chg="add mod">
          <ac:chgData name="Janet Coates" userId="ea7fc184-bcb7-4e42-ab6a-4b572a518a51" providerId="ADAL" clId="{7AB5C97C-E9BD-4863-AEC3-35B4CDD2F8FE}" dt="2024-01-05T14:06:46.230" v="2458" actId="20577"/>
          <ac:spMkLst>
            <pc:docMk/>
            <pc:sldMk cId="1097872594" sldId="270"/>
            <ac:spMk id="13" creationId="{80F0353E-97EE-CD22-7BFB-7F66E9709521}"/>
          </ac:spMkLst>
        </pc:spChg>
        <pc:spChg chg="add">
          <ac:chgData name="Janet Coates" userId="ea7fc184-bcb7-4e42-ab6a-4b572a518a51" providerId="ADAL" clId="{7AB5C97C-E9BD-4863-AEC3-35B4CDD2F8FE}" dt="2024-01-05T14:02:54.646" v="2293" actId="26606"/>
          <ac:spMkLst>
            <pc:docMk/>
            <pc:sldMk cId="1097872594" sldId="270"/>
            <ac:spMk id="16" creationId="{4C3A44BB-E01C-4AA8-B2C8-32FC346D2ED7}"/>
          </ac:spMkLst>
        </pc:spChg>
        <pc:picChg chg="add mod modCrop">
          <ac:chgData name="Janet Coates" userId="ea7fc184-bcb7-4e42-ab6a-4b572a518a51" providerId="ADAL" clId="{7AB5C97C-E9BD-4863-AEC3-35B4CDD2F8FE}" dt="2024-01-05T14:02:54.646" v="2293" actId="26606"/>
          <ac:picMkLst>
            <pc:docMk/>
            <pc:sldMk cId="1097872594" sldId="270"/>
            <ac:picMk id="5" creationId="{4F10596B-2EF5-547C-A159-98B85FEAD677}"/>
          </ac:picMkLst>
        </pc:picChg>
        <pc:picChg chg="add mod modCrop">
          <ac:chgData name="Janet Coates" userId="ea7fc184-bcb7-4e42-ab6a-4b572a518a51" providerId="ADAL" clId="{7AB5C97C-E9BD-4863-AEC3-35B4CDD2F8FE}" dt="2024-01-05T14:02:54.646" v="2293" actId="26606"/>
          <ac:picMkLst>
            <pc:docMk/>
            <pc:sldMk cId="1097872594" sldId="270"/>
            <ac:picMk id="7" creationId="{08992D31-8D95-FB87-227F-EEF8A6558FD7}"/>
          </ac:picMkLst>
        </pc:picChg>
        <pc:picChg chg="add mod ord">
          <ac:chgData name="Janet Coates" userId="ea7fc184-bcb7-4e42-ab6a-4b572a518a51" providerId="ADAL" clId="{7AB5C97C-E9BD-4863-AEC3-35B4CDD2F8FE}" dt="2024-01-05T14:03:29.509" v="2299" actId="1076"/>
          <ac:picMkLst>
            <pc:docMk/>
            <pc:sldMk cId="1097872594" sldId="270"/>
            <ac:picMk id="9" creationId="{C1BA5296-7841-FB4F-1B86-54DD90A662E4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4:16:18.551" v="2660"/>
        <pc:sldMkLst>
          <pc:docMk/>
          <pc:sldMk cId="4012140998" sldId="271"/>
        </pc:sldMkLst>
        <pc:spChg chg="del mod">
          <ac:chgData name="Janet Coates" userId="ea7fc184-bcb7-4e42-ab6a-4b572a518a51" providerId="ADAL" clId="{7AB5C97C-E9BD-4863-AEC3-35B4CDD2F8FE}" dt="2024-01-05T14:10:35.045" v="2477" actId="21"/>
          <ac:spMkLst>
            <pc:docMk/>
            <pc:sldMk cId="4012140998" sldId="271"/>
            <ac:spMk id="2" creationId="{D13A14F3-E20D-4775-9AA5-5F9CA7A7A483}"/>
          </ac:spMkLst>
        </pc:spChg>
        <pc:spChg chg="del mod">
          <ac:chgData name="Janet Coates" userId="ea7fc184-bcb7-4e42-ab6a-4b572a518a51" providerId="ADAL" clId="{7AB5C97C-E9BD-4863-AEC3-35B4CDD2F8FE}" dt="2024-01-05T14:10:40.838" v="2478" actId="21"/>
          <ac:spMkLst>
            <pc:docMk/>
            <pc:sldMk cId="4012140998" sldId="271"/>
            <ac:spMk id="3" creationId="{F76548BE-1BFA-A28D-21C9-8D70E3F90A7A}"/>
          </ac:spMkLst>
        </pc:spChg>
        <pc:spChg chg="add mod">
          <ac:chgData name="Janet Coates" userId="ea7fc184-bcb7-4e42-ab6a-4b572a518a51" providerId="ADAL" clId="{7AB5C97C-E9BD-4863-AEC3-35B4CDD2F8FE}" dt="2024-01-05T14:13:00.295" v="2561" actId="1076"/>
          <ac:spMkLst>
            <pc:docMk/>
            <pc:sldMk cId="4012140998" sldId="271"/>
            <ac:spMk id="10" creationId="{A25408D5-891B-1971-109D-D1588171A09F}"/>
          </ac:spMkLst>
        </pc:spChg>
        <pc:spChg chg="add mod">
          <ac:chgData name="Janet Coates" userId="ea7fc184-bcb7-4e42-ab6a-4b572a518a51" providerId="ADAL" clId="{7AB5C97C-E9BD-4863-AEC3-35B4CDD2F8FE}" dt="2024-01-05T14:13:03.509" v="2562" actId="1076"/>
          <ac:spMkLst>
            <pc:docMk/>
            <pc:sldMk cId="4012140998" sldId="271"/>
            <ac:spMk id="11" creationId="{157C75D8-36B8-B24C-5592-C91B6332AB21}"/>
          </ac:spMkLst>
        </pc:spChg>
        <pc:spChg chg="add mod">
          <ac:chgData name="Janet Coates" userId="ea7fc184-bcb7-4e42-ab6a-4b572a518a51" providerId="ADAL" clId="{7AB5C97C-E9BD-4863-AEC3-35B4CDD2F8FE}" dt="2024-01-05T14:14:14.172" v="2645" actId="255"/>
          <ac:spMkLst>
            <pc:docMk/>
            <pc:sldMk cId="4012140998" sldId="271"/>
            <ac:spMk id="12" creationId="{29FC843E-B582-1F57-181D-679CDA17BDB6}"/>
          </ac:spMkLst>
        </pc:spChg>
        <pc:spChg chg="add del">
          <ac:chgData name="Janet Coates" userId="ea7fc184-bcb7-4e42-ab6a-4b572a518a51" providerId="ADAL" clId="{7AB5C97C-E9BD-4863-AEC3-35B4CDD2F8FE}" dt="2024-01-05T14:10:51.555" v="2479" actId="26606"/>
          <ac:spMkLst>
            <pc:docMk/>
            <pc:sldMk cId="4012140998" sldId="271"/>
            <ac:spMk id="21" creationId="{67A5186C-3438-4D83-A03D-BD8A5E2D488D}"/>
          </ac:spMkLst>
        </pc:spChg>
        <pc:spChg chg="add del">
          <ac:chgData name="Janet Coates" userId="ea7fc184-bcb7-4e42-ab6a-4b572a518a51" providerId="ADAL" clId="{7AB5C97C-E9BD-4863-AEC3-35B4CDD2F8FE}" dt="2024-01-05T14:10:51.555" v="2479" actId="26606"/>
          <ac:spMkLst>
            <pc:docMk/>
            <pc:sldMk cId="4012140998" sldId="271"/>
            <ac:spMk id="23" creationId="{6CBB0514-A5C9-DF82-2647-CF63C168CE95}"/>
          </ac:spMkLst>
        </pc:spChg>
        <pc:spChg chg="add del">
          <ac:chgData name="Janet Coates" userId="ea7fc184-bcb7-4e42-ab6a-4b572a518a51" providerId="ADAL" clId="{7AB5C97C-E9BD-4863-AEC3-35B4CDD2F8FE}" dt="2024-01-05T14:11:12.422" v="2481" actId="26606"/>
          <ac:spMkLst>
            <pc:docMk/>
            <pc:sldMk cId="4012140998" sldId="271"/>
            <ac:spMk id="28" creationId="{C669370D-FCB1-7300-5E04-70E791AFA673}"/>
          </ac:spMkLst>
        </pc:spChg>
        <pc:spChg chg="add">
          <ac:chgData name="Janet Coates" userId="ea7fc184-bcb7-4e42-ab6a-4b572a518a51" providerId="ADAL" clId="{7AB5C97C-E9BD-4863-AEC3-35B4CDD2F8FE}" dt="2024-01-05T14:11:12.422" v="2481" actId="26606"/>
          <ac:spMkLst>
            <pc:docMk/>
            <pc:sldMk cId="4012140998" sldId="271"/>
            <ac:spMk id="33" creationId="{9C9885E3-1719-4EC5-9DB3-1A79A0A16442}"/>
          </ac:spMkLst>
        </pc:spChg>
        <pc:spChg chg="add">
          <ac:chgData name="Janet Coates" userId="ea7fc184-bcb7-4e42-ab6a-4b572a518a51" providerId="ADAL" clId="{7AB5C97C-E9BD-4863-AEC3-35B4CDD2F8FE}" dt="2024-01-05T14:11:12.422" v="2481" actId="26606"/>
          <ac:spMkLst>
            <pc:docMk/>
            <pc:sldMk cId="4012140998" sldId="271"/>
            <ac:spMk id="35" creationId="{C1BEF3FD-D6AB-4420-B06A-52C49F8DFCEC}"/>
          </ac:spMkLst>
        </pc:spChg>
        <pc:grpChg chg="add del">
          <ac:chgData name="Janet Coates" userId="ea7fc184-bcb7-4e42-ab6a-4b572a518a51" providerId="ADAL" clId="{7AB5C97C-E9BD-4863-AEC3-35B4CDD2F8FE}" dt="2024-01-05T14:10:09.786" v="2474" actId="26606"/>
          <ac:grpSpMkLst>
            <pc:docMk/>
            <pc:sldMk cId="4012140998" sldId="271"/>
            <ac:grpSpMk id="14" creationId="{AA47CC56-1188-533D-88C5-F705AFAAAE96}"/>
          </ac:grpSpMkLst>
        </pc:grpChg>
        <pc:picChg chg="add mod ord modCrop">
          <ac:chgData name="Janet Coates" userId="ea7fc184-bcb7-4e42-ab6a-4b572a518a51" providerId="ADAL" clId="{7AB5C97C-E9BD-4863-AEC3-35B4CDD2F8FE}" dt="2024-01-05T14:11:12.422" v="2481" actId="26606"/>
          <ac:picMkLst>
            <pc:docMk/>
            <pc:sldMk cId="4012140998" sldId="271"/>
            <ac:picMk id="5" creationId="{B794D887-3634-2CF1-4913-B8DB10D3A8F0}"/>
          </ac:picMkLst>
        </pc:picChg>
        <pc:picChg chg="add mod ord">
          <ac:chgData name="Janet Coates" userId="ea7fc184-bcb7-4e42-ab6a-4b572a518a51" providerId="ADAL" clId="{7AB5C97C-E9BD-4863-AEC3-35B4CDD2F8FE}" dt="2024-01-05T14:11:12.422" v="2481" actId="26606"/>
          <ac:picMkLst>
            <pc:docMk/>
            <pc:sldMk cId="4012140998" sldId="271"/>
            <ac:picMk id="7" creationId="{78C1D309-E01E-0488-608C-B523FD4F3469}"/>
          </ac:picMkLst>
        </pc:picChg>
        <pc:picChg chg="add mod ord">
          <ac:chgData name="Janet Coates" userId="ea7fc184-bcb7-4e42-ab6a-4b572a518a51" providerId="ADAL" clId="{7AB5C97C-E9BD-4863-AEC3-35B4CDD2F8FE}" dt="2024-01-05T14:11:12.422" v="2481" actId="26606"/>
          <ac:picMkLst>
            <pc:docMk/>
            <pc:sldMk cId="4012140998" sldId="271"/>
            <ac:picMk id="9" creationId="{7A63671A-73C5-0C8B-70B8-EDA9C6C3DE7B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38.366" v="4108" actId="2"/>
        <pc:sldMkLst>
          <pc:docMk/>
          <pc:sldMk cId="1287170452" sldId="272"/>
        </pc:sldMkLst>
        <pc:spChg chg="mod">
          <ac:chgData name="Janet Coates" userId="ea7fc184-bcb7-4e42-ab6a-4b572a518a51" providerId="ADAL" clId="{7AB5C97C-E9BD-4863-AEC3-35B4CDD2F8FE}" dt="2024-01-05T14:17:44.748" v="2690" actId="113"/>
          <ac:spMkLst>
            <pc:docMk/>
            <pc:sldMk cId="1287170452" sldId="272"/>
            <ac:spMk id="2" creationId="{B053226B-E6D1-A8EA-E7C2-B7BDD52831BA}"/>
          </ac:spMkLst>
        </pc:spChg>
        <pc:spChg chg="mod">
          <ac:chgData name="Janet Coates" userId="ea7fc184-bcb7-4e42-ab6a-4b572a518a51" providerId="ADAL" clId="{7AB5C97C-E9BD-4863-AEC3-35B4CDD2F8FE}" dt="2024-01-05T15:28:38.366" v="4108" actId="2"/>
          <ac:spMkLst>
            <pc:docMk/>
            <pc:sldMk cId="1287170452" sldId="272"/>
            <ac:spMk id="3" creationId="{81811C6F-3D0C-3A16-3C1F-500E81038C7C}"/>
          </ac:spMkLst>
        </pc:spChg>
        <pc:spChg chg="add del">
          <ac:chgData name="Janet Coates" userId="ea7fc184-bcb7-4e42-ab6a-4b572a518a51" providerId="ADAL" clId="{7AB5C97C-E9BD-4863-AEC3-35B4CDD2F8FE}" dt="2024-01-05T14:16:57.724" v="2661" actId="26606"/>
          <ac:spMkLst>
            <pc:docMk/>
            <pc:sldMk cId="1287170452" sldId="272"/>
            <ac:spMk id="12" creationId="{6DB035F4-535B-5F8E-E737-42F576F748CC}"/>
          </ac:spMkLst>
        </pc:spChg>
        <pc:spChg chg="add">
          <ac:chgData name="Janet Coates" userId="ea7fc184-bcb7-4e42-ab6a-4b572a518a51" providerId="ADAL" clId="{7AB5C97C-E9BD-4863-AEC3-35B4CDD2F8FE}" dt="2024-01-05T14:16:57.724" v="2661" actId="26606"/>
          <ac:spMkLst>
            <pc:docMk/>
            <pc:sldMk cId="1287170452" sldId="272"/>
            <ac:spMk id="17" creationId="{0A597D97-203B-498B-95D3-E90DC961039F}"/>
          </ac:spMkLst>
        </pc:spChg>
        <pc:spChg chg="add">
          <ac:chgData name="Janet Coates" userId="ea7fc184-bcb7-4e42-ab6a-4b572a518a51" providerId="ADAL" clId="{7AB5C97C-E9BD-4863-AEC3-35B4CDD2F8FE}" dt="2024-01-05T14:16:57.724" v="2661" actId="26606"/>
          <ac:spMkLst>
            <pc:docMk/>
            <pc:sldMk cId="1287170452" sldId="272"/>
            <ac:spMk id="19" creationId="{6A6EF10E-DF41-4BD3-8EB4-6F646531DC26}"/>
          </ac:spMkLst>
        </pc:spChg>
        <pc:picChg chg="add mod ord">
          <ac:chgData name="Janet Coates" userId="ea7fc184-bcb7-4e42-ab6a-4b572a518a51" providerId="ADAL" clId="{7AB5C97C-E9BD-4863-AEC3-35B4CDD2F8FE}" dt="2024-01-05T14:16:57.724" v="2661" actId="26606"/>
          <ac:picMkLst>
            <pc:docMk/>
            <pc:sldMk cId="1287170452" sldId="272"/>
            <ac:picMk id="5" creationId="{747EC213-CCD8-44FD-74AC-C880DD93D797}"/>
          </ac:picMkLst>
        </pc:picChg>
        <pc:picChg chg="add mod ord modCrop">
          <ac:chgData name="Janet Coates" userId="ea7fc184-bcb7-4e42-ab6a-4b572a518a51" providerId="ADAL" clId="{7AB5C97C-E9BD-4863-AEC3-35B4CDD2F8FE}" dt="2024-01-05T14:16:57.724" v="2661" actId="26606"/>
          <ac:picMkLst>
            <pc:docMk/>
            <pc:sldMk cId="1287170452" sldId="272"/>
            <ac:picMk id="7" creationId="{F087BE0D-10FA-44AD-2ACD-BB4A3DA44AAB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2:31.652" v="4001" actId="20577"/>
        <pc:sldMkLst>
          <pc:docMk/>
          <pc:sldMk cId="3277163048" sldId="273"/>
        </pc:sldMkLst>
        <pc:spChg chg="mod">
          <ac:chgData name="Janet Coates" userId="ea7fc184-bcb7-4e42-ab6a-4b572a518a51" providerId="ADAL" clId="{7AB5C97C-E9BD-4863-AEC3-35B4CDD2F8FE}" dt="2024-01-05T15:22:31.652" v="4001" actId="20577"/>
          <ac:spMkLst>
            <pc:docMk/>
            <pc:sldMk cId="3277163048" sldId="273"/>
            <ac:spMk id="2" creationId="{0E3E6180-1ED1-CF1B-12AE-122B8624C5E3}"/>
          </ac:spMkLst>
        </pc:spChg>
        <pc:spChg chg="del mod">
          <ac:chgData name="Janet Coates" userId="ea7fc184-bcb7-4e42-ab6a-4b572a518a51" providerId="ADAL" clId="{7AB5C97C-E9BD-4863-AEC3-35B4CDD2F8FE}" dt="2024-01-05T14:23:38.784" v="2855" actId="21"/>
          <ac:spMkLst>
            <pc:docMk/>
            <pc:sldMk cId="3277163048" sldId="273"/>
            <ac:spMk id="3" creationId="{18E559B8-515E-12F3-6E82-166E49546F8F}"/>
          </ac:spMkLst>
        </pc:spChg>
        <pc:spChg chg="add mod">
          <ac:chgData name="Janet Coates" userId="ea7fc184-bcb7-4e42-ab6a-4b572a518a51" providerId="ADAL" clId="{7AB5C97C-E9BD-4863-AEC3-35B4CDD2F8FE}" dt="2024-01-05T14:24:25.386" v="2903" actId="1076"/>
          <ac:spMkLst>
            <pc:docMk/>
            <pc:sldMk cId="3277163048" sldId="273"/>
            <ac:spMk id="10" creationId="{EB7D11A1-AD88-68B5-D4A6-642DAA64CA07}"/>
          </ac:spMkLst>
        </pc:spChg>
        <pc:spChg chg="add mod">
          <ac:chgData name="Janet Coates" userId="ea7fc184-bcb7-4e42-ab6a-4b572a518a51" providerId="ADAL" clId="{7AB5C97C-E9BD-4863-AEC3-35B4CDD2F8FE}" dt="2024-01-05T14:24:44.008" v="2907" actId="1076"/>
          <ac:spMkLst>
            <pc:docMk/>
            <pc:sldMk cId="3277163048" sldId="273"/>
            <ac:spMk id="11" creationId="{C55040AB-7D47-22B9-6E97-D750DFAA7799}"/>
          </ac:spMkLst>
        </pc:spChg>
        <pc:spChg chg="add">
          <ac:chgData name="Janet Coates" userId="ea7fc184-bcb7-4e42-ab6a-4b572a518a51" providerId="ADAL" clId="{7AB5C97C-E9BD-4863-AEC3-35B4CDD2F8FE}" dt="2024-01-05T14:23:24.510" v="2852" actId="26606"/>
          <ac:spMkLst>
            <pc:docMk/>
            <pc:sldMk cId="3277163048" sldId="273"/>
            <ac:spMk id="12" creationId="{99ED5833-B85B-4103-8A3B-CAB0308E6C15}"/>
          </ac:spMkLst>
        </pc:spChg>
        <pc:picChg chg="add mod ord">
          <ac:chgData name="Janet Coates" userId="ea7fc184-bcb7-4e42-ab6a-4b572a518a51" providerId="ADAL" clId="{7AB5C97C-E9BD-4863-AEC3-35B4CDD2F8FE}" dt="2024-01-05T14:23:43.974" v="2857" actId="1076"/>
          <ac:picMkLst>
            <pc:docMk/>
            <pc:sldMk cId="3277163048" sldId="273"/>
            <ac:picMk id="5" creationId="{2E354C6D-A761-A0EF-DD35-29C23EF4030A}"/>
          </ac:picMkLst>
        </pc:picChg>
        <pc:picChg chg="add mod modCrop">
          <ac:chgData name="Janet Coates" userId="ea7fc184-bcb7-4e42-ab6a-4b572a518a51" providerId="ADAL" clId="{7AB5C97C-E9BD-4863-AEC3-35B4CDD2F8FE}" dt="2024-01-05T14:23:41.516" v="2856" actId="1076"/>
          <ac:picMkLst>
            <pc:docMk/>
            <pc:sldMk cId="3277163048" sldId="273"/>
            <ac:picMk id="7" creationId="{26E103B6-596D-5B14-9F6E-75080456275F}"/>
          </ac:picMkLst>
        </pc:picChg>
        <pc:picChg chg="add del mod">
          <ac:chgData name="Janet Coates" userId="ea7fc184-bcb7-4e42-ab6a-4b572a518a51" providerId="ADAL" clId="{7AB5C97C-E9BD-4863-AEC3-35B4CDD2F8FE}" dt="2024-01-05T14:22:54.012" v="2851" actId="21"/>
          <ac:picMkLst>
            <pc:docMk/>
            <pc:sldMk cId="3277163048" sldId="273"/>
            <ac:picMk id="9" creationId="{0AD66BDD-70D3-D4F6-EA3D-B452085AAA65}"/>
          </ac:picMkLst>
        </pc:picChg>
      </pc:sldChg>
      <pc:sldChg chg="addSp modSp new mod setBg">
        <pc:chgData name="Janet Coates" userId="ea7fc184-bcb7-4e42-ab6a-4b572a518a51" providerId="ADAL" clId="{7AB5C97C-E9BD-4863-AEC3-35B4CDD2F8FE}" dt="2024-01-05T15:28:42.336" v="4111" actId="2"/>
        <pc:sldMkLst>
          <pc:docMk/>
          <pc:sldMk cId="2296348214" sldId="274"/>
        </pc:sldMkLst>
        <pc:spChg chg="mod">
          <ac:chgData name="Janet Coates" userId="ea7fc184-bcb7-4e42-ab6a-4b572a518a51" providerId="ADAL" clId="{7AB5C97C-E9BD-4863-AEC3-35B4CDD2F8FE}" dt="2024-01-05T14:28:38.926" v="2993" actId="27636"/>
          <ac:spMkLst>
            <pc:docMk/>
            <pc:sldMk cId="2296348214" sldId="274"/>
            <ac:spMk id="2" creationId="{24D7AFDD-1771-DA52-49BF-844B1296EF6A}"/>
          </ac:spMkLst>
        </pc:spChg>
        <pc:spChg chg="mod">
          <ac:chgData name="Janet Coates" userId="ea7fc184-bcb7-4e42-ab6a-4b572a518a51" providerId="ADAL" clId="{7AB5C97C-E9BD-4863-AEC3-35B4CDD2F8FE}" dt="2024-01-05T14:31:13.222" v="3166" actId="1076"/>
          <ac:spMkLst>
            <pc:docMk/>
            <pc:sldMk cId="2296348214" sldId="274"/>
            <ac:spMk id="3" creationId="{EF867A61-B535-5251-E84D-7D9A29C4EDF0}"/>
          </ac:spMkLst>
        </pc:spChg>
        <pc:spChg chg="add mod">
          <ac:chgData name="Janet Coates" userId="ea7fc184-bcb7-4e42-ab6a-4b572a518a51" providerId="ADAL" clId="{7AB5C97C-E9BD-4863-AEC3-35B4CDD2F8FE}" dt="2024-01-05T15:28:42.336" v="4111" actId="2"/>
          <ac:spMkLst>
            <pc:docMk/>
            <pc:sldMk cId="2296348214" sldId="274"/>
            <ac:spMk id="10" creationId="{73E3576F-D0A5-346D-1941-DD8B41CCDAB6}"/>
          </ac:spMkLst>
        </pc:spChg>
        <pc:spChg chg="add">
          <ac:chgData name="Janet Coates" userId="ea7fc184-bcb7-4e42-ab6a-4b572a518a51" providerId="ADAL" clId="{7AB5C97C-E9BD-4863-AEC3-35B4CDD2F8FE}" dt="2024-01-05T14:27:19.699" v="2924" actId="26606"/>
          <ac:spMkLst>
            <pc:docMk/>
            <pc:sldMk cId="2296348214" sldId="274"/>
            <ac:spMk id="14" creationId="{B7B42F36-B3C1-4247-AF36-090F0134ED59}"/>
          </ac:spMkLst>
        </pc:spChg>
        <pc:spChg chg="add mod">
          <ac:chgData name="Janet Coates" userId="ea7fc184-bcb7-4e42-ab6a-4b572a518a51" providerId="ADAL" clId="{7AB5C97C-E9BD-4863-AEC3-35B4CDD2F8FE}" dt="2024-01-05T15:28:41.278" v="4110" actId="2"/>
          <ac:spMkLst>
            <pc:docMk/>
            <pc:sldMk cId="2296348214" sldId="274"/>
            <ac:spMk id="16" creationId="{FEF131A2-E574-4D95-A322-C5FF0B64E821}"/>
          </ac:spMkLst>
        </pc:spChg>
        <pc:spChg chg="add">
          <ac:chgData name="Janet Coates" userId="ea7fc184-bcb7-4e42-ab6a-4b572a518a51" providerId="ADAL" clId="{7AB5C97C-E9BD-4863-AEC3-35B4CDD2F8FE}" dt="2024-01-05T14:27:19.699" v="2924" actId="26606"/>
          <ac:spMkLst>
            <pc:docMk/>
            <pc:sldMk cId="2296348214" sldId="274"/>
            <ac:spMk id="18" creationId="{696B4F8D-F261-41C2-B0A1-B0899F667F0C}"/>
          </ac:spMkLst>
        </pc:spChg>
        <pc:spChg chg="add">
          <ac:chgData name="Janet Coates" userId="ea7fc184-bcb7-4e42-ab6a-4b572a518a51" providerId="ADAL" clId="{7AB5C97C-E9BD-4863-AEC3-35B4CDD2F8FE}" dt="2024-01-05T14:27:19.699" v="2924" actId="26606"/>
          <ac:spMkLst>
            <pc:docMk/>
            <pc:sldMk cId="2296348214" sldId="274"/>
            <ac:spMk id="20" creationId="{A3C7563A-4B20-4E0B-8548-374928B55F30}"/>
          </ac:spMkLst>
        </pc:spChg>
        <pc:picChg chg="add mod modCrop">
          <ac:chgData name="Janet Coates" userId="ea7fc184-bcb7-4e42-ab6a-4b572a518a51" providerId="ADAL" clId="{7AB5C97C-E9BD-4863-AEC3-35B4CDD2F8FE}" dt="2024-01-05T14:27:19.699" v="2924" actId="26606"/>
          <ac:picMkLst>
            <pc:docMk/>
            <pc:sldMk cId="2296348214" sldId="274"/>
            <ac:picMk id="5" creationId="{5D3EE99C-9D69-DCAA-B626-FE2AE3EBFA3F}"/>
          </ac:picMkLst>
        </pc:picChg>
        <pc:picChg chg="add mod">
          <ac:chgData name="Janet Coates" userId="ea7fc184-bcb7-4e42-ab6a-4b572a518a51" providerId="ADAL" clId="{7AB5C97C-E9BD-4863-AEC3-35B4CDD2F8FE}" dt="2024-01-05T14:27:19.699" v="2924" actId="26606"/>
          <ac:picMkLst>
            <pc:docMk/>
            <pc:sldMk cId="2296348214" sldId="274"/>
            <ac:picMk id="7" creationId="{99C6344B-BAF8-F4DD-0AD9-1541F0603B2C}"/>
          </ac:picMkLst>
        </pc:picChg>
        <pc:picChg chg="add mod modCrop">
          <ac:chgData name="Janet Coates" userId="ea7fc184-bcb7-4e42-ab6a-4b572a518a51" providerId="ADAL" clId="{7AB5C97C-E9BD-4863-AEC3-35B4CDD2F8FE}" dt="2024-01-05T14:27:19.699" v="2924" actId="26606"/>
          <ac:picMkLst>
            <pc:docMk/>
            <pc:sldMk cId="2296348214" sldId="274"/>
            <ac:picMk id="9" creationId="{B2C4ED6A-8446-01DF-20BF-289B373F2122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02:55.181" v="3658" actId="1076"/>
        <pc:sldMkLst>
          <pc:docMk/>
          <pc:sldMk cId="2248378045" sldId="275"/>
        </pc:sldMkLst>
        <pc:spChg chg="del mod">
          <ac:chgData name="Janet Coates" userId="ea7fc184-bcb7-4e42-ab6a-4b572a518a51" providerId="ADAL" clId="{7AB5C97C-E9BD-4863-AEC3-35B4CDD2F8FE}" dt="2024-01-05T14:32:44.377" v="3177" actId="21"/>
          <ac:spMkLst>
            <pc:docMk/>
            <pc:sldMk cId="2248378045" sldId="275"/>
            <ac:spMk id="2" creationId="{2E73E2F5-0070-AE94-C144-8FE26702EF3B}"/>
          </ac:spMkLst>
        </pc:spChg>
        <pc:spChg chg="del mod">
          <ac:chgData name="Janet Coates" userId="ea7fc184-bcb7-4e42-ab6a-4b572a518a51" providerId="ADAL" clId="{7AB5C97C-E9BD-4863-AEC3-35B4CDD2F8FE}" dt="2024-01-05T14:32:50.875" v="3178" actId="21"/>
          <ac:spMkLst>
            <pc:docMk/>
            <pc:sldMk cId="2248378045" sldId="275"/>
            <ac:spMk id="3" creationId="{5DD80637-89E2-334A-4CCD-CB11072261FD}"/>
          </ac:spMkLst>
        </pc:spChg>
        <pc:spChg chg="add mod">
          <ac:chgData name="Janet Coates" userId="ea7fc184-bcb7-4e42-ab6a-4b572a518a51" providerId="ADAL" clId="{7AB5C97C-E9BD-4863-AEC3-35B4CDD2F8FE}" dt="2024-01-05T15:02:38.826" v="3655" actId="1076"/>
          <ac:spMkLst>
            <pc:docMk/>
            <pc:sldMk cId="2248378045" sldId="275"/>
            <ac:spMk id="8" creationId="{8348C32F-3A25-1264-66EF-5985B0BDEEEA}"/>
          </ac:spMkLst>
        </pc:spChg>
        <pc:spChg chg="add mod">
          <ac:chgData name="Janet Coates" userId="ea7fc184-bcb7-4e42-ab6a-4b572a518a51" providerId="ADAL" clId="{7AB5C97C-E9BD-4863-AEC3-35B4CDD2F8FE}" dt="2024-01-05T15:02:45.238" v="3656" actId="1076"/>
          <ac:spMkLst>
            <pc:docMk/>
            <pc:sldMk cId="2248378045" sldId="275"/>
            <ac:spMk id="9" creationId="{5FB9955B-4252-7C51-D038-5ACD68ED1D42}"/>
          </ac:spMkLst>
        </pc:spChg>
        <pc:spChg chg="add">
          <ac:chgData name="Janet Coates" userId="ea7fc184-bcb7-4e42-ab6a-4b572a518a51" providerId="ADAL" clId="{7AB5C97C-E9BD-4863-AEC3-35B4CDD2F8FE}" dt="2024-01-05T14:32:32.243" v="3175" actId="26606"/>
          <ac:spMkLst>
            <pc:docMk/>
            <pc:sldMk cId="2248378045" sldId="275"/>
            <ac:spMk id="12" creationId="{E0311CE5-3D05-493E-B9D2-CF549DF73DC5}"/>
          </ac:spMkLst>
        </pc:spChg>
        <pc:picChg chg="add mod">
          <ac:chgData name="Janet Coates" userId="ea7fc184-bcb7-4e42-ab6a-4b572a518a51" providerId="ADAL" clId="{7AB5C97C-E9BD-4863-AEC3-35B4CDD2F8FE}" dt="2024-01-05T15:02:49.171" v="3657" actId="1076"/>
          <ac:picMkLst>
            <pc:docMk/>
            <pc:sldMk cId="2248378045" sldId="275"/>
            <ac:picMk id="5" creationId="{D697D4EB-DDF9-8025-CFB3-34E90CD9E753}"/>
          </ac:picMkLst>
        </pc:picChg>
        <pc:picChg chg="add mod modCrop">
          <ac:chgData name="Janet Coates" userId="ea7fc184-bcb7-4e42-ab6a-4b572a518a51" providerId="ADAL" clId="{7AB5C97C-E9BD-4863-AEC3-35B4CDD2F8FE}" dt="2024-01-05T15:02:55.181" v="3658" actId="1076"/>
          <ac:picMkLst>
            <pc:docMk/>
            <pc:sldMk cId="2248378045" sldId="275"/>
            <ac:picMk id="7" creationId="{DABF5E7C-DE02-E3C3-EC48-84F27A15B7BA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4:38:29.217" v="3451" actId="122"/>
        <pc:sldMkLst>
          <pc:docMk/>
          <pc:sldMk cId="4209168334" sldId="276"/>
        </pc:sldMkLst>
        <pc:spChg chg="mod">
          <ac:chgData name="Janet Coates" userId="ea7fc184-bcb7-4e42-ab6a-4b572a518a51" providerId="ADAL" clId="{7AB5C97C-E9BD-4863-AEC3-35B4CDD2F8FE}" dt="2024-01-05T14:38:29.217" v="3451" actId="122"/>
          <ac:spMkLst>
            <pc:docMk/>
            <pc:sldMk cId="4209168334" sldId="276"/>
            <ac:spMk id="2" creationId="{94D2A725-65B1-3FAD-6F08-4ECF3697D506}"/>
          </ac:spMkLst>
        </pc:spChg>
        <pc:spChg chg="mod">
          <ac:chgData name="Janet Coates" userId="ea7fc184-bcb7-4e42-ab6a-4b572a518a51" providerId="ADAL" clId="{7AB5C97C-E9BD-4863-AEC3-35B4CDD2F8FE}" dt="2024-01-05T14:38:20.783" v="3449" actId="1076"/>
          <ac:spMkLst>
            <pc:docMk/>
            <pc:sldMk cId="4209168334" sldId="276"/>
            <ac:spMk id="3" creationId="{084C74DB-83A8-2099-7CB8-FB79765E5DF1}"/>
          </ac:spMkLst>
        </pc:spChg>
        <pc:spChg chg="add">
          <ac:chgData name="Janet Coates" userId="ea7fc184-bcb7-4e42-ab6a-4b572a518a51" providerId="ADAL" clId="{7AB5C97C-E9BD-4863-AEC3-35B4CDD2F8FE}" dt="2024-01-05T14:36:31.926" v="3350" actId="26606"/>
          <ac:spMkLst>
            <pc:docMk/>
            <pc:sldMk cId="4209168334" sldId="276"/>
            <ac:spMk id="16" creationId="{4D4677D2-D5AC-4CF9-9EED-2B89D0A1C212}"/>
          </ac:spMkLst>
        </pc:spChg>
        <pc:spChg chg="add">
          <ac:chgData name="Janet Coates" userId="ea7fc184-bcb7-4e42-ab6a-4b572a518a51" providerId="ADAL" clId="{7AB5C97C-E9BD-4863-AEC3-35B4CDD2F8FE}" dt="2024-01-05T14:36:31.926" v="3350" actId="26606"/>
          <ac:spMkLst>
            <pc:docMk/>
            <pc:sldMk cId="4209168334" sldId="276"/>
            <ac:spMk id="17" creationId="{AF695F69-7001-421E-98A8-E74156934A51}"/>
          </ac:spMkLst>
        </pc:spChg>
        <pc:grpChg chg="add del">
          <ac:chgData name="Janet Coates" userId="ea7fc184-bcb7-4e42-ab6a-4b572a518a51" providerId="ADAL" clId="{7AB5C97C-E9BD-4863-AEC3-35B4CDD2F8FE}" dt="2024-01-05T14:36:31.915" v="3349" actId="26606"/>
          <ac:grpSpMkLst>
            <pc:docMk/>
            <pc:sldMk cId="4209168334" sldId="276"/>
            <ac:grpSpMk id="12" creationId="{4FAA5DCB-E796-5631-BEDF-C3538DF184E0}"/>
          </ac:grpSpMkLst>
        </pc:grpChg>
        <pc:picChg chg="add mod">
          <ac:chgData name="Janet Coates" userId="ea7fc184-bcb7-4e42-ab6a-4b572a518a51" providerId="ADAL" clId="{7AB5C97C-E9BD-4863-AEC3-35B4CDD2F8FE}" dt="2024-01-05T14:36:31.926" v="3350" actId="26606"/>
          <ac:picMkLst>
            <pc:docMk/>
            <pc:sldMk cId="4209168334" sldId="276"/>
            <ac:picMk id="5" creationId="{CB1EF2DD-F125-DA4B-A19D-364457110CF3}"/>
          </ac:picMkLst>
        </pc:picChg>
        <pc:picChg chg="add mod ord">
          <ac:chgData name="Janet Coates" userId="ea7fc184-bcb7-4e42-ab6a-4b572a518a51" providerId="ADAL" clId="{7AB5C97C-E9BD-4863-AEC3-35B4CDD2F8FE}" dt="2024-01-05T14:36:31.926" v="3350" actId="26606"/>
          <ac:picMkLst>
            <pc:docMk/>
            <pc:sldMk cId="4209168334" sldId="276"/>
            <ac:picMk id="7" creationId="{01A01E37-1B0A-DC91-4C4F-2EA041984936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46.670" v="4113" actId="2"/>
        <pc:sldMkLst>
          <pc:docMk/>
          <pc:sldMk cId="2871029996" sldId="277"/>
        </pc:sldMkLst>
        <pc:spChg chg="mod">
          <ac:chgData name="Janet Coates" userId="ea7fc184-bcb7-4e42-ab6a-4b572a518a51" providerId="ADAL" clId="{7AB5C97C-E9BD-4863-AEC3-35B4CDD2F8FE}" dt="2024-01-05T14:55:41.580" v="3528" actId="1076"/>
          <ac:spMkLst>
            <pc:docMk/>
            <pc:sldMk cId="2871029996" sldId="277"/>
            <ac:spMk id="2" creationId="{91232EE7-D8C7-F21E-D686-A80F63181723}"/>
          </ac:spMkLst>
        </pc:spChg>
        <pc:spChg chg="del mod">
          <ac:chgData name="Janet Coates" userId="ea7fc184-bcb7-4e42-ab6a-4b572a518a51" providerId="ADAL" clId="{7AB5C97C-E9BD-4863-AEC3-35B4CDD2F8FE}" dt="2024-01-05T14:54:31.432" v="3501" actId="21"/>
          <ac:spMkLst>
            <pc:docMk/>
            <pc:sldMk cId="2871029996" sldId="277"/>
            <ac:spMk id="3" creationId="{49348874-61C9-50A3-0899-DF55342E1D52}"/>
          </ac:spMkLst>
        </pc:spChg>
        <pc:spChg chg="add mod">
          <ac:chgData name="Janet Coates" userId="ea7fc184-bcb7-4e42-ab6a-4b572a518a51" providerId="ADAL" clId="{7AB5C97C-E9BD-4863-AEC3-35B4CDD2F8FE}" dt="2024-01-05T15:28:45.974" v="4112" actId="2"/>
          <ac:spMkLst>
            <pc:docMk/>
            <pc:sldMk cId="2871029996" sldId="277"/>
            <ac:spMk id="10" creationId="{D5B4E84D-02A0-2305-D5E6-F59228431431}"/>
          </ac:spMkLst>
        </pc:spChg>
        <pc:spChg chg="add mod">
          <ac:chgData name="Janet Coates" userId="ea7fc184-bcb7-4e42-ab6a-4b572a518a51" providerId="ADAL" clId="{7AB5C97C-E9BD-4863-AEC3-35B4CDD2F8FE}" dt="2024-01-05T15:28:46.670" v="4113" actId="2"/>
          <ac:spMkLst>
            <pc:docMk/>
            <pc:sldMk cId="2871029996" sldId="277"/>
            <ac:spMk id="11" creationId="{EE5C0992-A7FD-824D-B1E3-236F63D97395}"/>
          </ac:spMkLst>
        </pc:spChg>
        <pc:spChg chg="add mod">
          <ac:chgData name="Janet Coates" userId="ea7fc184-bcb7-4e42-ab6a-4b572a518a51" providerId="ADAL" clId="{7AB5C97C-E9BD-4863-AEC3-35B4CDD2F8FE}" dt="2024-01-05T14:57:34.771" v="3640" actId="122"/>
          <ac:spMkLst>
            <pc:docMk/>
            <pc:sldMk cId="2871029996" sldId="277"/>
            <ac:spMk id="12" creationId="{8CD51247-3C47-C419-12B8-980FA83459CD}"/>
          </ac:spMkLst>
        </pc:spChg>
        <pc:spChg chg="add">
          <ac:chgData name="Janet Coates" userId="ea7fc184-bcb7-4e42-ab6a-4b572a518a51" providerId="ADAL" clId="{7AB5C97C-E9BD-4863-AEC3-35B4CDD2F8FE}" dt="2024-01-05T14:53:54.401" v="3462" actId="26606"/>
          <ac:spMkLst>
            <pc:docMk/>
            <pc:sldMk cId="2871029996" sldId="277"/>
            <ac:spMk id="14" creationId="{7B4F6806-5898-4FE8-B610-A058C8B8470A}"/>
          </ac:spMkLst>
        </pc:spChg>
        <pc:picChg chg="add mod ord">
          <ac:chgData name="Janet Coates" userId="ea7fc184-bcb7-4e42-ab6a-4b572a518a51" providerId="ADAL" clId="{7AB5C97C-E9BD-4863-AEC3-35B4CDD2F8FE}" dt="2024-01-05T14:53:54.401" v="3462" actId="26606"/>
          <ac:picMkLst>
            <pc:docMk/>
            <pc:sldMk cId="2871029996" sldId="277"/>
            <ac:picMk id="5" creationId="{D08BCAF2-6246-1614-5D36-3951D5400C80}"/>
          </ac:picMkLst>
        </pc:picChg>
        <pc:picChg chg="add mod ord">
          <ac:chgData name="Janet Coates" userId="ea7fc184-bcb7-4e42-ab6a-4b572a518a51" providerId="ADAL" clId="{7AB5C97C-E9BD-4863-AEC3-35B4CDD2F8FE}" dt="2024-01-05T14:53:54.401" v="3462" actId="26606"/>
          <ac:picMkLst>
            <pc:docMk/>
            <pc:sldMk cId="2871029996" sldId="277"/>
            <ac:picMk id="7" creationId="{75B27084-1A6E-08FD-C0D5-CB6ED2852193}"/>
          </ac:picMkLst>
        </pc:picChg>
        <pc:picChg chg="add mod">
          <ac:chgData name="Janet Coates" userId="ea7fc184-bcb7-4e42-ab6a-4b572a518a51" providerId="ADAL" clId="{7AB5C97C-E9BD-4863-AEC3-35B4CDD2F8FE}" dt="2024-01-05T14:53:54.401" v="3462" actId="26606"/>
          <ac:picMkLst>
            <pc:docMk/>
            <pc:sldMk cId="2871029996" sldId="277"/>
            <ac:picMk id="9" creationId="{8EE1A20A-9235-F286-C5DF-051E05B377F8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8:49.274" v="4114" actId="2"/>
        <pc:sldMkLst>
          <pc:docMk/>
          <pc:sldMk cId="1951125360" sldId="278"/>
        </pc:sldMkLst>
        <pc:spChg chg="del mod">
          <ac:chgData name="Janet Coates" userId="ea7fc184-bcb7-4e42-ab6a-4b572a518a51" providerId="ADAL" clId="{7AB5C97C-E9BD-4863-AEC3-35B4CDD2F8FE}" dt="2024-01-05T15:10:40.422" v="3667" actId="21"/>
          <ac:spMkLst>
            <pc:docMk/>
            <pc:sldMk cId="1951125360" sldId="278"/>
            <ac:spMk id="2" creationId="{EF13CAD5-356D-FE83-AEB6-0AC17914B2C6}"/>
          </ac:spMkLst>
        </pc:spChg>
        <pc:spChg chg="del mod">
          <ac:chgData name="Janet Coates" userId="ea7fc184-bcb7-4e42-ab6a-4b572a518a51" providerId="ADAL" clId="{7AB5C97C-E9BD-4863-AEC3-35B4CDD2F8FE}" dt="2024-01-05T15:10:42.972" v="3668" actId="21"/>
          <ac:spMkLst>
            <pc:docMk/>
            <pc:sldMk cId="1951125360" sldId="278"/>
            <ac:spMk id="3" creationId="{0A83D4F4-7D93-B9E9-2DD3-4CA2F15247CC}"/>
          </ac:spMkLst>
        </pc:spChg>
        <pc:spChg chg="add mod">
          <ac:chgData name="Janet Coates" userId="ea7fc184-bcb7-4e42-ab6a-4b572a518a51" providerId="ADAL" clId="{7AB5C97C-E9BD-4863-AEC3-35B4CDD2F8FE}" dt="2024-01-05T15:28:49.274" v="4114" actId="2"/>
          <ac:spMkLst>
            <pc:docMk/>
            <pc:sldMk cId="1951125360" sldId="278"/>
            <ac:spMk id="14" creationId="{E75221AB-67F8-6B6B-B60C-AA917307776B}"/>
          </ac:spMkLst>
        </pc:spChg>
        <pc:spChg chg="add mod">
          <ac:chgData name="Janet Coates" userId="ea7fc184-bcb7-4e42-ab6a-4b572a518a51" providerId="ADAL" clId="{7AB5C97C-E9BD-4863-AEC3-35B4CDD2F8FE}" dt="2024-01-05T15:13:27.759" v="3797" actId="1076"/>
          <ac:spMkLst>
            <pc:docMk/>
            <pc:sldMk cId="1951125360" sldId="278"/>
            <ac:spMk id="15" creationId="{7A5AD861-1CDA-21D2-4227-A41502ADFD34}"/>
          </ac:spMkLst>
        </pc:spChg>
        <pc:spChg chg="add mod">
          <ac:chgData name="Janet Coates" userId="ea7fc184-bcb7-4e42-ab6a-4b572a518a51" providerId="ADAL" clId="{7AB5C97C-E9BD-4863-AEC3-35B4CDD2F8FE}" dt="2024-01-05T15:13:57.379" v="3822" actId="1076"/>
          <ac:spMkLst>
            <pc:docMk/>
            <pc:sldMk cId="1951125360" sldId="278"/>
            <ac:spMk id="16" creationId="{E28DF396-B9B7-53B8-7ACB-19E39A22E61E}"/>
          </ac:spMkLst>
        </pc:spChg>
        <pc:spChg chg="add">
          <ac:chgData name="Janet Coates" userId="ea7fc184-bcb7-4e42-ab6a-4b572a518a51" providerId="ADAL" clId="{7AB5C97C-E9BD-4863-AEC3-35B4CDD2F8FE}" dt="2024-01-05T15:10:28.165" v="3665" actId="26606"/>
          <ac:spMkLst>
            <pc:docMk/>
            <pc:sldMk cId="1951125360" sldId="278"/>
            <ac:spMk id="18" creationId="{70155189-D96C-4527-B0EC-654B946BE615}"/>
          </ac:spMkLst>
        </pc:spChg>
        <pc:picChg chg="add mod ord modCrop">
          <ac:chgData name="Janet Coates" userId="ea7fc184-bcb7-4e42-ab6a-4b572a518a51" providerId="ADAL" clId="{7AB5C97C-E9BD-4863-AEC3-35B4CDD2F8FE}" dt="2024-01-05T15:11:13.011" v="3677" actId="18131"/>
          <ac:picMkLst>
            <pc:docMk/>
            <pc:sldMk cId="1951125360" sldId="278"/>
            <ac:picMk id="5" creationId="{9B7938B3-5904-C4D7-43E7-55A81E7A6460}"/>
          </ac:picMkLst>
        </pc:picChg>
        <pc:picChg chg="add del mod">
          <ac:chgData name="Janet Coates" userId="ea7fc184-bcb7-4e42-ab6a-4b572a518a51" providerId="ADAL" clId="{7AB5C97C-E9BD-4863-AEC3-35B4CDD2F8FE}" dt="2024-01-05T14:59:25.090" v="3650" actId="21"/>
          <ac:picMkLst>
            <pc:docMk/>
            <pc:sldMk cId="1951125360" sldId="278"/>
            <ac:picMk id="7" creationId="{87C64372-B263-4D7F-2237-522C0CAB6657}"/>
          </ac:picMkLst>
        </pc:picChg>
        <pc:picChg chg="add del mod">
          <ac:chgData name="Janet Coates" userId="ea7fc184-bcb7-4e42-ab6a-4b572a518a51" providerId="ADAL" clId="{7AB5C97C-E9BD-4863-AEC3-35B4CDD2F8FE}" dt="2024-01-05T15:00:20.542" v="3654" actId="21"/>
          <ac:picMkLst>
            <pc:docMk/>
            <pc:sldMk cId="1951125360" sldId="278"/>
            <ac:picMk id="9" creationId="{7EF39B63-5335-0A9F-A32A-9C250C15E883}"/>
          </ac:picMkLst>
        </pc:picChg>
        <pc:picChg chg="add mod">
          <ac:chgData name="Janet Coates" userId="ea7fc184-bcb7-4e42-ab6a-4b572a518a51" providerId="ADAL" clId="{7AB5C97C-E9BD-4863-AEC3-35B4CDD2F8FE}" dt="2024-01-05T15:11:02.967" v="3675" actId="1076"/>
          <ac:picMkLst>
            <pc:docMk/>
            <pc:sldMk cId="1951125360" sldId="278"/>
            <ac:picMk id="11" creationId="{9A34FA97-B14F-AD39-1B22-248F8E5B97FD}"/>
          </ac:picMkLst>
        </pc:picChg>
        <pc:picChg chg="add mod modCrop">
          <ac:chgData name="Janet Coates" userId="ea7fc184-bcb7-4e42-ab6a-4b572a518a51" providerId="ADAL" clId="{7AB5C97C-E9BD-4863-AEC3-35B4CDD2F8FE}" dt="2024-01-05T15:11:34.394" v="3680" actId="1076"/>
          <ac:picMkLst>
            <pc:docMk/>
            <pc:sldMk cId="1951125360" sldId="278"/>
            <ac:picMk id="13" creationId="{B091DC5D-FAFB-CF05-97DA-F74801D44326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17:04.416" v="3903" actId="1076"/>
        <pc:sldMkLst>
          <pc:docMk/>
          <pc:sldMk cId="4067894489" sldId="279"/>
        </pc:sldMkLst>
        <pc:spChg chg="del mod">
          <ac:chgData name="Janet Coates" userId="ea7fc184-bcb7-4e42-ab6a-4b572a518a51" providerId="ADAL" clId="{7AB5C97C-E9BD-4863-AEC3-35B4CDD2F8FE}" dt="2024-01-05T15:15:22.998" v="3834" actId="21"/>
          <ac:spMkLst>
            <pc:docMk/>
            <pc:sldMk cId="4067894489" sldId="279"/>
            <ac:spMk id="2" creationId="{AB87D6FE-2F4E-54AF-43A2-A05382F75852}"/>
          </ac:spMkLst>
        </pc:spChg>
        <pc:spChg chg="del mod">
          <ac:chgData name="Janet Coates" userId="ea7fc184-bcb7-4e42-ab6a-4b572a518a51" providerId="ADAL" clId="{7AB5C97C-E9BD-4863-AEC3-35B4CDD2F8FE}" dt="2024-01-05T15:15:26.839" v="3835" actId="21"/>
          <ac:spMkLst>
            <pc:docMk/>
            <pc:sldMk cId="4067894489" sldId="279"/>
            <ac:spMk id="3" creationId="{544F0FA5-F4C6-7413-C70B-39CB5607D36B}"/>
          </ac:spMkLst>
        </pc:spChg>
        <pc:spChg chg="add del mod">
          <ac:chgData name="Janet Coates" userId="ea7fc184-bcb7-4e42-ab6a-4b572a518a51" providerId="ADAL" clId="{7AB5C97C-E9BD-4863-AEC3-35B4CDD2F8FE}" dt="2024-01-05T15:16:09.989" v="3858"/>
          <ac:spMkLst>
            <pc:docMk/>
            <pc:sldMk cId="4067894489" sldId="279"/>
            <ac:spMk id="8" creationId="{4C682B7E-DF0E-2ECF-26F1-236E1905DFF6}"/>
          </ac:spMkLst>
        </pc:spChg>
        <pc:spChg chg="add mod">
          <ac:chgData name="Janet Coates" userId="ea7fc184-bcb7-4e42-ab6a-4b572a518a51" providerId="ADAL" clId="{7AB5C97C-E9BD-4863-AEC3-35B4CDD2F8FE}" dt="2024-01-05T15:16:09.004" v="3856" actId="122"/>
          <ac:spMkLst>
            <pc:docMk/>
            <pc:sldMk cId="4067894489" sldId="279"/>
            <ac:spMk id="9" creationId="{AAA69ADE-41E9-80EC-A6FF-097ECA880DDB}"/>
          </ac:spMkLst>
        </pc:spChg>
        <pc:spChg chg="add mod">
          <ac:chgData name="Janet Coates" userId="ea7fc184-bcb7-4e42-ab6a-4b572a518a51" providerId="ADAL" clId="{7AB5C97C-E9BD-4863-AEC3-35B4CDD2F8FE}" dt="2024-01-05T15:17:04.416" v="3903" actId="1076"/>
          <ac:spMkLst>
            <pc:docMk/>
            <pc:sldMk cId="4067894489" sldId="279"/>
            <ac:spMk id="10" creationId="{132854A0-AF08-6A59-330E-EDF58BE24F91}"/>
          </ac:spMkLst>
        </pc:spChg>
        <pc:spChg chg="add">
          <ac:chgData name="Janet Coates" userId="ea7fc184-bcb7-4e42-ab6a-4b572a518a51" providerId="ADAL" clId="{7AB5C97C-E9BD-4863-AEC3-35B4CDD2F8FE}" dt="2024-01-05T15:15:07.675" v="3832" actId="26606"/>
          <ac:spMkLst>
            <pc:docMk/>
            <pc:sldMk cId="4067894489" sldId="279"/>
            <ac:spMk id="12" creationId="{4D4677D2-D5AC-4CF9-9EED-2B89D0A1C212}"/>
          </ac:spMkLst>
        </pc:spChg>
        <pc:spChg chg="add">
          <ac:chgData name="Janet Coates" userId="ea7fc184-bcb7-4e42-ab6a-4b572a518a51" providerId="ADAL" clId="{7AB5C97C-E9BD-4863-AEC3-35B4CDD2F8FE}" dt="2024-01-05T15:15:07.675" v="3832" actId="26606"/>
          <ac:spMkLst>
            <pc:docMk/>
            <pc:sldMk cId="4067894489" sldId="279"/>
            <ac:spMk id="14" creationId="{AF695F69-7001-421E-98A8-E74156934A51}"/>
          </ac:spMkLst>
        </pc:spChg>
        <pc:picChg chg="add mod">
          <ac:chgData name="Janet Coates" userId="ea7fc184-bcb7-4e42-ab6a-4b572a518a51" providerId="ADAL" clId="{7AB5C97C-E9BD-4863-AEC3-35B4CDD2F8FE}" dt="2024-01-05T15:15:07.675" v="3832" actId="26606"/>
          <ac:picMkLst>
            <pc:docMk/>
            <pc:sldMk cId="4067894489" sldId="279"/>
            <ac:picMk id="5" creationId="{35F20673-FA48-89C1-904C-CA9DE8714191}"/>
          </ac:picMkLst>
        </pc:picChg>
        <pc:picChg chg="add mod ord modCrop">
          <ac:chgData name="Janet Coates" userId="ea7fc184-bcb7-4e42-ab6a-4b572a518a51" providerId="ADAL" clId="{7AB5C97C-E9BD-4863-AEC3-35B4CDD2F8FE}" dt="2024-01-05T15:15:07.675" v="3832" actId="26606"/>
          <ac:picMkLst>
            <pc:docMk/>
            <pc:sldMk cId="4067894489" sldId="279"/>
            <ac:picMk id="7" creationId="{78785EF5-F58F-542C-2770-F3F1BBFA667F}"/>
          </ac:picMkLst>
        </pc:picChg>
      </pc:sldChg>
      <pc:sldChg chg="addSp delSp modSp new mod setBg">
        <pc:chgData name="Janet Coates" userId="ea7fc184-bcb7-4e42-ab6a-4b572a518a51" providerId="ADAL" clId="{7AB5C97C-E9BD-4863-AEC3-35B4CDD2F8FE}" dt="2024-01-05T15:22:21.253" v="3988" actId="14100"/>
        <pc:sldMkLst>
          <pc:docMk/>
          <pc:sldMk cId="1387100542" sldId="280"/>
        </pc:sldMkLst>
        <pc:spChg chg="mod">
          <ac:chgData name="Janet Coates" userId="ea7fc184-bcb7-4e42-ab6a-4b572a518a51" providerId="ADAL" clId="{7AB5C97C-E9BD-4863-AEC3-35B4CDD2F8FE}" dt="2024-01-05T15:22:21.253" v="3988" actId="14100"/>
          <ac:spMkLst>
            <pc:docMk/>
            <pc:sldMk cId="1387100542" sldId="280"/>
            <ac:spMk id="2" creationId="{09502354-6EEB-CF2A-A2A1-68C6A16A49F7}"/>
          </ac:spMkLst>
        </pc:spChg>
        <pc:spChg chg="del">
          <ac:chgData name="Janet Coates" userId="ea7fc184-bcb7-4e42-ab6a-4b572a518a51" providerId="ADAL" clId="{7AB5C97C-E9BD-4863-AEC3-35B4CDD2F8FE}" dt="2024-01-05T15:17:58.341" v="3922" actId="21"/>
          <ac:spMkLst>
            <pc:docMk/>
            <pc:sldMk cId="1387100542" sldId="280"/>
            <ac:spMk id="3" creationId="{304AEF0E-3F82-F000-8A28-127B02016535}"/>
          </ac:spMkLst>
        </pc:spChg>
        <pc:spChg chg="add mod">
          <ac:chgData name="Janet Coates" userId="ea7fc184-bcb7-4e42-ab6a-4b572a518a51" providerId="ADAL" clId="{7AB5C97C-E9BD-4863-AEC3-35B4CDD2F8FE}" dt="2024-01-05T15:21:44.678" v="3967" actId="122"/>
          <ac:spMkLst>
            <pc:docMk/>
            <pc:sldMk cId="1387100542" sldId="280"/>
            <ac:spMk id="6" creationId="{136A80F9-FC55-879C-3B97-5908CD61FDAE}"/>
          </ac:spMkLst>
        </pc:spChg>
        <pc:spChg chg="add">
          <ac:chgData name="Janet Coates" userId="ea7fc184-bcb7-4e42-ab6a-4b572a518a51" providerId="ADAL" clId="{7AB5C97C-E9BD-4863-AEC3-35B4CDD2F8FE}" dt="2024-01-05T15:20:26.910" v="3926" actId="26606"/>
          <ac:spMkLst>
            <pc:docMk/>
            <pc:sldMk cId="1387100542" sldId="280"/>
            <ac:spMk id="10" creationId="{9B7AD9F6-8CE7-4299-8FC6-328F4DCD3FF9}"/>
          </ac:spMkLst>
        </pc:spChg>
        <pc:spChg chg="add">
          <ac:chgData name="Janet Coates" userId="ea7fc184-bcb7-4e42-ab6a-4b572a518a51" providerId="ADAL" clId="{7AB5C97C-E9BD-4863-AEC3-35B4CDD2F8FE}" dt="2024-01-05T15:20:26.910" v="3926" actId="26606"/>
          <ac:spMkLst>
            <pc:docMk/>
            <pc:sldMk cId="1387100542" sldId="280"/>
            <ac:spMk id="12" creationId="{F49775AF-8896-43EE-92C6-83497D6DC56F}"/>
          </ac:spMkLst>
        </pc:spChg>
        <pc:picChg chg="add mod">
          <ac:chgData name="Janet Coates" userId="ea7fc184-bcb7-4e42-ab6a-4b572a518a51" providerId="ADAL" clId="{7AB5C97C-E9BD-4863-AEC3-35B4CDD2F8FE}" dt="2024-01-05T15:20:26.910" v="3926" actId="26606"/>
          <ac:picMkLst>
            <pc:docMk/>
            <pc:sldMk cId="1387100542" sldId="280"/>
            <ac:picMk id="5" creationId="{4A33C922-6371-C323-9536-E3041C9BE14B}"/>
          </ac:picMkLst>
        </pc:picChg>
      </pc:sldChg>
      <pc:sldChg chg="addSp modSp new mod setBg">
        <pc:chgData name="Janet Coates" userId="ea7fc184-bcb7-4e42-ab6a-4b572a518a51" providerId="ADAL" clId="{7AB5C97C-E9BD-4863-AEC3-35B4CDD2F8FE}" dt="2024-01-05T15:27:23.961" v="4092" actId="1076"/>
        <pc:sldMkLst>
          <pc:docMk/>
          <pc:sldMk cId="2931898572" sldId="281"/>
        </pc:sldMkLst>
        <pc:spChg chg="mod">
          <ac:chgData name="Janet Coates" userId="ea7fc184-bcb7-4e42-ab6a-4b572a518a51" providerId="ADAL" clId="{7AB5C97C-E9BD-4863-AEC3-35B4CDD2F8FE}" dt="2024-01-05T15:26:35.214" v="4053" actId="1076"/>
          <ac:spMkLst>
            <pc:docMk/>
            <pc:sldMk cId="2931898572" sldId="281"/>
            <ac:spMk id="2" creationId="{FE66C1C2-31C2-6B25-1E57-5043EC389F21}"/>
          </ac:spMkLst>
        </pc:spChg>
        <pc:spChg chg="mod">
          <ac:chgData name="Janet Coates" userId="ea7fc184-bcb7-4e42-ab6a-4b572a518a51" providerId="ADAL" clId="{7AB5C97C-E9BD-4863-AEC3-35B4CDD2F8FE}" dt="2024-01-05T15:25:44.659" v="4028" actId="1076"/>
          <ac:spMkLst>
            <pc:docMk/>
            <pc:sldMk cId="2931898572" sldId="281"/>
            <ac:spMk id="3" creationId="{29598322-B5B4-37B5-5431-C380C7CB4DEB}"/>
          </ac:spMkLst>
        </pc:spChg>
        <pc:spChg chg="add mod">
          <ac:chgData name="Janet Coates" userId="ea7fc184-bcb7-4e42-ab6a-4b572a518a51" providerId="ADAL" clId="{7AB5C97C-E9BD-4863-AEC3-35B4CDD2F8FE}" dt="2024-01-05T15:27:03.378" v="4076" actId="1076"/>
          <ac:spMkLst>
            <pc:docMk/>
            <pc:sldMk cId="2931898572" sldId="281"/>
            <ac:spMk id="10" creationId="{FA771103-B7CB-9C2E-5156-565A83B27136}"/>
          </ac:spMkLst>
        </pc:spChg>
        <pc:spChg chg="add mod">
          <ac:chgData name="Janet Coates" userId="ea7fc184-bcb7-4e42-ab6a-4b572a518a51" providerId="ADAL" clId="{7AB5C97C-E9BD-4863-AEC3-35B4CDD2F8FE}" dt="2024-01-05T15:27:23.961" v="4092" actId="1076"/>
          <ac:spMkLst>
            <pc:docMk/>
            <pc:sldMk cId="2931898572" sldId="281"/>
            <ac:spMk id="11" creationId="{9DAF4647-DA5B-30B5-D13A-4B3AE5FF7879}"/>
          </ac:spMkLst>
        </pc:spChg>
        <pc:spChg chg="add">
          <ac:chgData name="Janet Coates" userId="ea7fc184-bcb7-4e42-ab6a-4b572a518a51" providerId="ADAL" clId="{7AB5C97C-E9BD-4863-AEC3-35B4CDD2F8FE}" dt="2024-01-05T15:25:06.336" v="4021" actId="26606"/>
          <ac:spMkLst>
            <pc:docMk/>
            <pc:sldMk cId="2931898572" sldId="281"/>
            <ac:spMk id="14" creationId="{AC8EEB0F-BA72-49AC-956F-331B60FDE79E}"/>
          </ac:spMkLst>
        </pc:spChg>
        <pc:grpChg chg="add">
          <ac:chgData name="Janet Coates" userId="ea7fc184-bcb7-4e42-ab6a-4b572a518a51" providerId="ADAL" clId="{7AB5C97C-E9BD-4863-AEC3-35B4CDD2F8FE}" dt="2024-01-05T15:25:06.336" v="4021" actId="26606"/>
          <ac:grpSpMkLst>
            <pc:docMk/>
            <pc:sldMk cId="2931898572" sldId="281"/>
            <ac:grpSpMk id="16" creationId="{54C5F191-28EB-4204-8F9D-2EA49651480F}"/>
          </ac:grpSpMkLst>
        </pc:grpChg>
        <pc:grpChg chg="add">
          <ac:chgData name="Janet Coates" userId="ea7fc184-bcb7-4e42-ab6a-4b572a518a51" providerId="ADAL" clId="{7AB5C97C-E9BD-4863-AEC3-35B4CDD2F8FE}" dt="2024-01-05T15:25:06.336" v="4021" actId="26606"/>
          <ac:grpSpMkLst>
            <pc:docMk/>
            <pc:sldMk cId="2931898572" sldId="281"/>
            <ac:grpSpMk id="22" creationId="{19A5CE6D-B0CD-44A3-A50A-64467EB0712C}"/>
          </ac:grpSpMkLst>
        </pc:grpChg>
        <pc:grpChg chg="add">
          <ac:chgData name="Janet Coates" userId="ea7fc184-bcb7-4e42-ab6a-4b572a518a51" providerId="ADAL" clId="{7AB5C97C-E9BD-4863-AEC3-35B4CDD2F8FE}" dt="2024-01-05T15:25:06.336" v="4021" actId="26606"/>
          <ac:grpSpMkLst>
            <pc:docMk/>
            <pc:sldMk cId="2931898572" sldId="281"/>
            <ac:grpSpMk id="28" creationId="{1F5AD99D-D9DE-4538-B93F-D082821D361E}"/>
          </ac:grpSpMkLst>
        </pc:grpChg>
        <pc:picChg chg="add mod ord">
          <ac:chgData name="Janet Coates" userId="ea7fc184-bcb7-4e42-ab6a-4b572a518a51" providerId="ADAL" clId="{7AB5C97C-E9BD-4863-AEC3-35B4CDD2F8FE}" dt="2024-01-05T15:25:06.336" v="4021" actId="26606"/>
          <ac:picMkLst>
            <pc:docMk/>
            <pc:sldMk cId="2931898572" sldId="281"/>
            <ac:picMk id="5" creationId="{23DBF2DC-E934-D507-A72A-896131E3A983}"/>
          </ac:picMkLst>
        </pc:picChg>
        <pc:picChg chg="add mod modCrop">
          <ac:chgData name="Janet Coates" userId="ea7fc184-bcb7-4e42-ab6a-4b572a518a51" providerId="ADAL" clId="{7AB5C97C-E9BD-4863-AEC3-35B4CDD2F8FE}" dt="2024-01-05T15:25:06.336" v="4021" actId="26606"/>
          <ac:picMkLst>
            <pc:docMk/>
            <pc:sldMk cId="2931898572" sldId="281"/>
            <ac:picMk id="7" creationId="{8B1A8D16-13E0-448C-5A01-7BCCCEF0856F}"/>
          </ac:picMkLst>
        </pc:picChg>
        <pc:picChg chg="add mod modCrop">
          <ac:chgData name="Janet Coates" userId="ea7fc184-bcb7-4e42-ab6a-4b572a518a51" providerId="ADAL" clId="{7AB5C97C-E9BD-4863-AEC3-35B4CDD2F8FE}" dt="2024-01-05T15:25:06.336" v="4021" actId="26606"/>
          <ac:picMkLst>
            <pc:docMk/>
            <pc:sldMk cId="2931898572" sldId="281"/>
            <ac:picMk id="9" creationId="{1002CF32-9BD2-C96E-9029-DC35293536B2}"/>
          </ac:picMkLst>
        </pc:picChg>
      </pc:sldChg>
      <pc:sldMasterChg chg="setBg modSldLayout">
        <pc:chgData name="Janet Coates" userId="ea7fc184-bcb7-4e42-ab6a-4b572a518a51" providerId="ADAL" clId="{7AB5C97C-E9BD-4863-AEC3-35B4CDD2F8FE}" dt="2024-01-05T14:16:18.551" v="2660"/>
        <pc:sldMasterMkLst>
          <pc:docMk/>
          <pc:sldMasterMk cId="1496419687" sldId="2147483648"/>
        </pc:sldMasterMkLst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2523412030" sldId="2147483649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2583824462" sldId="2147483650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3968078323" sldId="2147483651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620632840" sldId="2147483652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3930246565" sldId="2147483653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3142657520" sldId="2147483654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4276289588" sldId="2147483655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1170932113" sldId="2147483656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3255120305" sldId="2147483657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259789252" sldId="2147483658"/>
          </pc:sldLayoutMkLst>
        </pc:sldLayoutChg>
        <pc:sldLayoutChg chg="setBg">
          <pc:chgData name="Janet Coates" userId="ea7fc184-bcb7-4e42-ab6a-4b572a518a51" providerId="ADAL" clId="{7AB5C97C-E9BD-4863-AEC3-35B4CDD2F8FE}" dt="2024-01-05T14:16:18.551" v="2660"/>
          <pc:sldLayoutMkLst>
            <pc:docMk/>
            <pc:sldMasterMk cId="1496419687" sldId="2147483648"/>
            <pc:sldLayoutMk cId="2998204433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3306-3C49-7D49-C30D-66212CC08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45A28-4D3C-693E-3F61-AC34CFF40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AFA56-7388-E0D3-8E7E-05FB26CFD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5641-B614-AE98-CD55-41AD1395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47A74-6E96-F651-6D03-81F99777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1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6F60-C448-5D05-716A-0CB2A480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6C476-CAEF-D53E-DAE1-A9E5D5309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06E-5270-8D65-FC0F-A7418793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D2284-9FCB-3862-6A87-EF07D5B45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9286D-ED9C-F56E-BCA5-0D32F4AC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80CDD-7A36-89C9-5F96-1AD07771E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9395C-5495-D216-DF58-30CBE3342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7AFF8-1F2A-85FF-D927-6CC68C52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67EA7-55A0-8FFA-EF3E-26670910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08B5-8F0E-FE77-CCBB-AFAE9435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0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7064-D4A8-2AC7-7E23-31511040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794D-B56E-2DB1-DD4A-9342C5870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E0C9-BB6C-937B-3D84-E7FF6D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B5C30-7B06-F5E5-3AFE-B5A85BB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DA1-7569-7D10-980E-53632715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2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5A13-3CEC-0CAA-F754-7D61A94F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F1913-376E-DC19-B1F3-8A6172936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3C372-708B-E7AF-382B-E3A9807F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01BEB-DBF6-9710-8964-1DE52E50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1A3A6-BB3A-C1BE-5505-F249F2C9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07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2A2DE-01FC-F0C5-C094-8CB6FCAD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1B4EC-995B-6004-05B4-B4D8AD41E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06DFB-1199-80EB-D628-E2FE56372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09764-A11A-92ED-6271-6BAE14DB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F4725-4479-55C1-C68D-C29344E84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593AC-5F05-AABD-D61C-CA10C00B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3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3025-B81A-9A36-A8CD-82F0FD25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DACD1-D277-D832-2E27-7813A937A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847FD-7E2F-AEAD-5B5A-A725A9673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A2121-24B9-9900-99CC-87B214E09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FAA49-A7E9-04D0-9292-203C92264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5F69B2-3746-D551-5321-1BCA2908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C4BC9-296E-A61E-6367-E8ABD884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2AA7A-1B4F-D2C2-8D30-76C0F90A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4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A680-825A-A6AB-2804-38924125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0A8FE-713A-FE6C-0114-FD941C1D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DF836-156F-7B4F-9ABC-C9974F1C6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193A4-93E8-1909-26F8-2FC984DD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5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B17EA-40A7-3A9F-6599-6CFD7DA6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7C243-A515-4BB1-B4FF-EE40AB6E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61A87-E222-EECB-B5F0-5333D89C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8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BE6D-6548-17C2-5833-C79FF7D4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59DC2-496E-483E-FA6F-5320DB5B2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1F2-A7C8-FEC7-8DF9-3E5B7E281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49C35-3F56-8EEA-F689-2B698777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979C0-1E50-FEA4-D2C9-90EB5D42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2784A-A735-2743-4D74-47E681D3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3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FB4-0D6E-A469-8A27-F65C2DCF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EA35FE-6E8E-6562-9E55-61BF2192F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9E9AC-240C-CB5F-B12E-F739F62CA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7904A-40CC-C52A-87B4-B925D068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50D7F-CEA7-5ECD-BCD3-46C7A853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D76A3-5919-DBB8-1FD0-C4203F95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2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EBEDF-0902-6A81-4530-9AF45A0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D1A20-50FD-3369-F291-56F48DF11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CFAC1-6212-01AE-25FB-8631182D9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28D34-AC4C-46ED-899D-BD14419A2685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719BF-4875-D98E-9850-C96AAC709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BA99-720F-9171-BB14-3C9780D79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076F-37C3-426F-ABDA-D5AA154FF1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1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71136&amp;picture=garden-gate-handle-latch-lock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42342&amp;picture=zardzewialy-zamek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56661F18-ACAE-54AD-94DC-BC42AF25F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77" y="238919"/>
            <a:ext cx="4084674" cy="6523285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00586-A1D9-CFA2-2C3B-8664CF98CF79}"/>
              </a:ext>
            </a:extLst>
          </p:cNvPr>
          <p:cNvSpPr txBox="1"/>
          <p:nvPr/>
        </p:nvSpPr>
        <p:spPr>
          <a:xfrm>
            <a:off x="163178" y="3652793"/>
            <a:ext cx="6833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Comic Sans MS" panose="030F0702030302020204" pitchFamily="66" charset="0"/>
              </a:rPr>
              <a:t>Global Adventures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People on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the Adventure </a:t>
            </a:r>
          </a:p>
        </p:txBody>
      </p:sp>
    </p:spTree>
    <p:extLst>
      <p:ext uri="{BB962C8B-B14F-4D97-AF65-F5344CB8AC3E}">
        <p14:creationId xmlns:p14="http://schemas.microsoft.com/office/powerpoint/2010/main" val="369182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00284B-2BD6-2271-E9B9-4A9C85B3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42" y="958249"/>
            <a:ext cx="4372302" cy="4941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Asia Creative Access</a:t>
            </a:r>
          </a:p>
          <a:p>
            <a:pPr marL="0" indent="0">
              <a:buNone/>
            </a:pPr>
            <a:endParaRPr lang="en-US" sz="32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2000" b="1" dirty="0"/>
              <a:t>Adam &amp; Rebecca</a:t>
            </a:r>
          </a:p>
          <a:p>
            <a:pPr marL="0" indent="0" algn="ctr">
              <a:buNone/>
            </a:pPr>
            <a:r>
              <a:rPr lang="en-US" sz="2000" b="1" dirty="0"/>
              <a:t>Becca</a:t>
            </a:r>
          </a:p>
          <a:p>
            <a:pPr marL="0" indent="0" algn="ctr">
              <a:buNone/>
            </a:pPr>
            <a:r>
              <a:rPr lang="en-US" sz="2000" b="1" dirty="0"/>
              <a:t>Bryan &amp; Tammy</a:t>
            </a:r>
          </a:p>
          <a:p>
            <a:pPr marL="0" indent="0" algn="ctr">
              <a:buNone/>
            </a:pPr>
            <a:r>
              <a:rPr lang="en-US" sz="2000" b="1" dirty="0"/>
              <a:t>Darin &amp; Jill</a:t>
            </a:r>
          </a:p>
          <a:p>
            <a:pPr marL="0" indent="0" algn="ctr">
              <a:buNone/>
            </a:pPr>
            <a:r>
              <a:rPr lang="en-US" sz="2000" b="1" dirty="0"/>
              <a:t>Eric &amp; Virginia (Asia Area Director)</a:t>
            </a:r>
          </a:p>
          <a:p>
            <a:pPr marL="0" indent="0" algn="ctr">
              <a:buNone/>
            </a:pPr>
            <a:r>
              <a:rPr lang="en-US" sz="2000" b="1" dirty="0"/>
              <a:t>Jason &amp; Wendi</a:t>
            </a:r>
          </a:p>
          <a:p>
            <a:pPr marL="0" indent="0" algn="ctr">
              <a:buNone/>
            </a:pPr>
            <a:r>
              <a:rPr lang="en-US" sz="2000" b="1" dirty="0"/>
              <a:t>Keith &amp; Julie </a:t>
            </a:r>
          </a:p>
          <a:p>
            <a:pPr marL="0" indent="0" algn="ctr">
              <a:buNone/>
            </a:pPr>
            <a:r>
              <a:rPr lang="en-US" sz="2000" b="1" dirty="0"/>
              <a:t>Mark &amp; Lena</a:t>
            </a:r>
          </a:p>
          <a:p>
            <a:pPr marL="0" indent="0" algn="ctr">
              <a:buNone/>
            </a:pPr>
            <a:r>
              <a:rPr lang="en-US" sz="2000" b="1" dirty="0"/>
              <a:t>Scott</a:t>
            </a:r>
          </a:p>
          <a:p>
            <a:pPr marL="0" indent="0" algn="ctr">
              <a:buNone/>
            </a:pPr>
            <a:r>
              <a:rPr lang="en-US" sz="2000" b="1" dirty="0"/>
              <a:t>Susan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5" name="Content Placeholder 4" descr="A metal ring on a wooden door&#10;&#10;Description automatically generated">
            <a:extLst>
              <a:ext uri="{FF2B5EF4-FFF2-40B4-BE49-F238E27FC236}">
                <a16:creationId xmlns:a16="http://schemas.microsoft.com/office/drawing/2014/main" id="{53AE5199-70F2-DB14-6FCC-4BB275B4D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0677" b="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826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664606B7-5B0F-6603-19C7-759BC06D6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8251"/>
            <a:ext cx="4659313" cy="4308475"/>
          </a:xfrm>
        </p:spPr>
      </p:pic>
      <p:pic>
        <p:nvPicPr>
          <p:cNvPr id="7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ED51E091-E40D-010F-7BCF-2949C226F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1548251"/>
            <a:ext cx="5781675" cy="4308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A43F99-B960-AAC8-2AC5-5171AFC8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EUROPE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1D291-C3CF-F989-F57A-6BDAD96C9E7C}"/>
              </a:ext>
            </a:extLst>
          </p:cNvPr>
          <p:cNvSpPr txBox="1"/>
          <p:nvPr/>
        </p:nvSpPr>
        <p:spPr>
          <a:xfrm>
            <a:off x="2049517" y="5834143"/>
            <a:ext cx="2035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Cathy Alford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1C2E0-81B5-DA51-541A-13B0B4B608E4}"/>
              </a:ext>
            </a:extLst>
          </p:cNvPr>
          <p:cNvSpPr txBox="1"/>
          <p:nvPr/>
        </p:nvSpPr>
        <p:spPr>
          <a:xfrm>
            <a:off x="6821214" y="5834143"/>
            <a:ext cx="3795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Eduardo &amp; Cindi Angelo </a:t>
            </a:r>
          </a:p>
          <a:p>
            <a:pPr algn="ctr"/>
            <a:r>
              <a:rPr lang="en-US" sz="2000" dirty="0"/>
              <a:t>International Missionaries</a:t>
            </a:r>
          </a:p>
        </p:txBody>
      </p:sp>
    </p:spTree>
    <p:extLst>
      <p:ext uri="{BB962C8B-B14F-4D97-AF65-F5344CB8AC3E}">
        <p14:creationId xmlns:p14="http://schemas.microsoft.com/office/powerpoint/2010/main" val="209329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520C1-71A2-8C15-2CC2-EE8927B9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0" y="4973878"/>
            <a:ext cx="3408108" cy="1004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 Arana Family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Raul, Abi and Alex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National Missionaries</a:t>
            </a:r>
            <a:endPara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9" name="Picture 8" descr="A group of people sitting on stairs with a dog&#10;&#10;Description automatically generated">
            <a:extLst>
              <a:ext uri="{FF2B5EF4-FFF2-40B4-BE49-F238E27FC236}">
                <a16:creationId xmlns:a16="http://schemas.microsoft.com/office/drawing/2014/main" id="{08D1CADA-DCA0-4A81-E3B1-B764DE6A0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5487" b="-3"/>
          <a:stretch/>
        </p:blipFill>
        <p:spPr>
          <a:xfrm>
            <a:off x="4068167" y="11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7" name="Picture 6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1427661A-5C6B-0C1B-B918-E4C86AAF4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r="12871"/>
          <a:stretch/>
        </p:blipFill>
        <p:spPr>
          <a:xfrm>
            <a:off x="8160215" y="415141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5B9DB0F9-14F5-B95C-8C5F-BDD5F851E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r="24970" b="1"/>
          <a:stretch/>
        </p:blipFill>
        <p:spPr>
          <a:xfrm>
            <a:off x="0" y="0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3743A-5A50-291C-C552-2EB9A232CBE6}"/>
              </a:ext>
            </a:extLst>
          </p:cNvPr>
          <p:cNvSpPr txBox="1"/>
          <p:nvPr/>
        </p:nvSpPr>
        <p:spPr>
          <a:xfrm>
            <a:off x="4849757" y="4973878"/>
            <a:ext cx="2567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Eric Casteel</a:t>
            </a:r>
          </a:p>
          <a:p>
            <a:pPr algn="ctr"/>
            <a:r>
              <a:rPr lang="en-US" sz="2000" dirty="0"/>
              <a:t>Affiliate Missionary</a:t>
            </a:r>
          </a:p>
          <a:p>
            <a:pPr algn="ctr"/>
            <a:r>
              <a:rPr lang="en-US" dirty="0"/>
              <a:t>Amy, Kathryn and Allyson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FDE17-C06F-DD8D-6232-979E230AEB5A}"/>
              </a:ext>
            </a:extLst>
          </p:cNvPr>
          <p:cNvSpPr txBox="1"/>
          <p:nvPr/>
        </p:nvSpPr>
        <p:spPr>
          <a:xfrm>
            <a:off x="8381896" y="5060403"/>
            <a:ext cx="3477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Algent &amp; Erjona Bregu</a:t>
            </a:r>
          </a:p>
          <a:p>
            <a:pPr algn="ctr"/>
            <a:r>
              <a:rPr lang="en-US" sz="2000" dirty="0"/>
              <a:t>Affiliate Missionaries</a:t>
            </a:r>
          </a:p>
        </p:txBody>
      </p:sp>
    </p:spTree>
    <p:extLst>
      <p:ext uri="{BB962C8B-B14F-4D97-AF65-F5344CB8AC3E}">
        <p14:creationId xmlns:p14="http://schemas.microsoft.com/office/powerpoint/2010/main" val="45481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9FE26917-331C-0426-D320-A5B53016A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8025"/>
          <a:stretch/>
        </p:blipFill>
        <p:spPr>
          <a:xfrm>
            <a:off x="585843" y="199696"/>
            <a:ext cx="5030943" cy="5659821"/>
          </a:xfrm>
          <a:prstGeom prst="rect">
            <a:avLst/>
          </a:prstGeom>
        </p:spPr>
      </p:pic>
      <p:pic>
        <p:nvPicPr>
          <p:cNvPr id="7" name="Picture 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70E50831-288A-76D1-F583-296B766BF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27042"/>
          <a:stretch/>
        </p:blipFill>
        <p:spPr>
          <a:xfrm>
            <a:off x="6477868" y="199695"/>
            <a:ext cx="5030960" cy="5659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0B458C-4A97-3479-99EB-3CACE962C53E}"/>
              </a:ext>
            </a:extLst>
          </p:cNvPr>
          <p:cNvSpPr txBox="1"/>
          <p:nvPr/>
        </p:nvSpPr>
        <p:spPr>
          <a:xfrm>
            <a:off x="1546433" y="5827307"/>
            <a:ext cx="3109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Josh &amp; Susy Fajardo</a:t>
            </a:r>
          </a:p>
          <a:p>
            <a:pPr algn="ctr"/>
            <a:r>
              <a:rPr lang="en-US" sz="2000" dirty="0"/>
              <a:t>Europe Area Director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81B7A-9AB7-953E-DC13-70FF63E03B8A}"/>
              </a:ext>
            </a:extLst>
          </p:cNvPr>
          <p:cNvSpPr txBox="1"/>
          <p:nvPr/>
        </p:nvSpPr>
        <p:spPr>
          <a:xfrm>
            <a:off x="6935055" y="5835538"/>
            <a:ext cx="4407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Chance &amp; Dee Dee Galloway</a:t>
            </a:r>
          </a:p>
        </p:txBody>
      </p:sp>
    </p:spTree>
    <p:extLst>
      <p:ext uri="{BB962C8B-B14F-4D97-AF65-F5344CB8AC3E}">
        <p14:creationId xmlns:p14="http://schemas.microsoft.com/office/powerpoint/2010/main" val="398326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DEEA9-4CB8-8B01-D310-79DF2B28F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378" y="3596716"/>
            <a:ext cx="2939801" cy="826959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/>
              <a:t>Cida Matos</a:t>
            </a:r>
            <a:br>
              <a:rPr lang="en-US" sz="2800" b="1" dirty="0"/>
            </a:br>
            <a:r>
              <a:rPr lang="en-US" sz="2000" dirty="0"/>
              <a:t>International Missionary</a:t>
            </a:r>
          </a:p>
        </p:txBody>
      </p:sp>
      <p:pic>
        <p:nvPicPr>
          <p:cNvPr id="9" name="Picture 8" descr="A person standing in a room with chairs&#10;&#10;Description automatically generated">
            <a:extLst>
              <a:ext uri="{FF2B5EF4-FFF2-40B4-BE49-F238E27FC236}">
                <a16:creationId xmlns:a16="http://schemas.microsoft.com/office/drawing/2014/main" id="{C1BA5296-7841-FB4F-1B86-54DD90A66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850"/>
          <a:stretch/>
        </p:blipFill>
        <p:spPr>
          <a:xfrm>
            <a:off x="4304365" y="4065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0F0353E-97EE-CD22-7BFB-7F66E970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580" y="5809091"/>
            <a:ext cx="2325798" cy="551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Erin Kingsley</a:t>
            </a:r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4F10596B-2EF5-547C-A159-98B85FEAD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4981" b="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Picture 6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08992D31-8D95-FB87-227F-EEF8A6558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192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99F36-E131-5286-0CB7-FD4C837AB685}"/>
              </a:ext>
            </a:extLst>
          </p:cNvPr>
          <p:cNvSpPr txBox="1"/>
          <p:nvPr/>
        </p:nvSpPr>
        <p:spPr>
          <a:xfrm>
            <a:off x="8653074" y="4292139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Michael &amp; Maria Long</a:t>
            </a:r>
          </a:p>
        </p:txBody>
      </p:sp>
    </p:spTree>
    <p:extLst>
      <p:ext uri="{BB962C8B-B14F-4D97-AF65-F5344CB8AC3E}">
        <p14:creationId xmlns:p14="http://schemas.microsoft.com/office/powerpoint/2010/main" val="1097872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">
            <a:extLst>
              <a:ext uri="{FF2B5EF4-FFF2-40B4-BE49-F238E27FC236}">
                <a16:creationId xmlns:a16="http://schemas.microsoft.com/office/drawing/2014/main" id="{9C9885E3-1719-4EC5-9DB3-1A79A0A1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1BEF3FD-D6AB-4420-B06A-52C49F8DF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25"/>
            <a:ext cx="12191999" cy="2734901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B794D887-3634-2CF1-4913-B8DB10D3A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r="1175"/>
          <a:stretch/>
        </p:blipFill>
        <p:spPr>
          <a:xfrm>
            <a:off x="6095810" y="2741761"/>
            <a:ext cx="6096179" cy="4131464"/>
          </a:xfrm>
          <a:prstGeom prst="rect">
            <a:avLst/>
          </a:prstGeom>
        </p:spPr>
      </p:pic>
      <p:pic>
        <p:nvPicPr>
          <p:cNvPr id="7" name="Picture 6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78C1D309-E01E-0488-608C-B523FD4F3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" b="-1"/>
          <a:stretch/>
        </p:blipFill>
        <p:spPr>
          <a:xfrm>
            <a:off x="9143928" y="-1364"/>
            <a:ext cx="3048060" cy="2751490"/>
          </a:xfrm>
          <a:prstGeom prst="rect">
            <a:avLst/>
          </a:prstGeom>
          <a:effectLst>
            <a:outerShdw blurRad="254000" dist="127000" dir="5580000" sx="92000" sy="92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9" name="Picture 8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7A63671A-73C5-0C8B-70B8-EDA9C6C3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 r="2" b="14601"/>
          <a:stretch/>
        </p:blipFill>
        <p:spPr>
          <a:xfrm>
            <a:off x="6095810" y="-1364"/>
            <a:ext cx="3048060" cy="2751490"/>
          </a:xfrm>
          <a:prstGeom prst="rect">
            <a:avLst/>
          </a:prstGeom>
          <a:effectLst>
            <a:outerShdw blurRad="254000" dist="127000" dir="5580000" sx="92000" sy="92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5408D5-891B-1971-109D-D1588171A09F}"/>
              </a:ext>
            </a:extLst>
          </p:cNvPr>
          <p:cNvSpPr txBox="1"/>
          <p:nvPr/>
        </p:nvSpPr>
        <p:spPr>
          <a:xfrm>
            <a:off x="753732" y="374712"/>
            <a:ext cx="36090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Camilo &amp; Magaly Mora</a:t>
            </a:r>
          </a:p>
          <a:p>
            <a:pPr algn="ctr"/>
            <a:r>
              <a:rPr lang="en-US" dirty="0"/>
              <a:t> (left)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C75D8-36B8-B24C-5592-C91B6332AB21}"/>
              </a:ext>
            </a:extLst>
          </p:cNvPr>
          <p:cNvSpPr txBox="1"/>
          <p:nvPr/>
        </p:nvSpPr>
        <p:spPr>
          <a:xfrm>
            <a:off x="2414427" y="1562419"/>
            <a:ext cx="32650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Todd &amp; Deann Miller</a:t>
            </a:r>
          </a:p>
          <a:p>
            <a:pPr algn="ctr"/>
            <a:r>
              <a:rPr lang="en-US" dirty="0"/>
              <a:t>(right)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C843E-B582-1F57-181D-679CDA17BDB6}"/>
              </a:ext>
            </a:extLst>
          </p:cNvPr>
          <p:cNvSpPr txBox="1"/>
          <p:nvPr/>
        </p:nvSpPr>
        <p:spPr>
          <a:xfrm>
            <a:off x="1016673" y="4337686"/>
            <a:ext cx="4662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Michael, Tanya, Liana and Erik</a:t>
            </a:r>
          </a:p>
          <a:p>
            <a:pPr algn="ctr"/>
            <a:r>
              <a:rPr lang="en-US" sz="2000" dirty="0"/>
              <a:t>Affiliate Missionaries</a:t>
            </a:r>
          </a:p>
        </p:txBody>
      </p:sp>
    </p:spTree>
    <p:extLst>
      <p:ext uri="{BB962C8B-B14F-4D97-AF65-F5344CB8AC3E}">
        <p14:creationId xmlns:p14="http://schemas.microsoft.com/office/powerpoint/2010/main" val="401214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F087BE0D-10FA-44AD-2ACD-BB4A3DA44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3" b="23295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7EC213-CCD8-44FD-74AC-C880DD93D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r="2" b="34224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3226B-E6D1-A8EA-E7C2-B7BDD528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430" y="715581"/>
            <a:ext cx="3762485" cy="12393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Larry &amp; Katie Winckles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11C6F-3D0C-3A16-3C1F-500E81038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4638783"/>
            <a:ext cx="4007449" cy="134397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ctr"/>
            <a:r>
              <a:rPr lang="en-US" sz="3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Souza Family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Moises, Jacione, Filipa and Giovanna</a:t>
            </a:r>
          </a:p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Missionaries</a:t>
            </a:r>
          </a:p>
        </p:txBody>
      </p:sp>
    </p:spTree>
    <p:extLst>
      <p:ext uri="{BB962C8B-B14F-4D97-AF65-F5344CB8AC3E}">
        <p14:creationId xmlns:p14="http://schemas.microsoft.com/office/powerpoint/2010/main" val="128717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E6180-1ED1-CF1B-12AE-122B862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latin typeface="Comic Sans MS" panose="030F0702030302020204" pitchFamily="66" charset="0"/>
              </a:rPr>
              <a:t>LATIN AMERICA</a:t>
            </a:r>
          </a:p>
        </p:txBody>
      </p:sp>
      <p:pic>
        <p:nvPicPr>
          <p:cNvPr id="7" name="Picture 6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26E103B6-596D-5B14-9F6E-750804562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 b="1980"/>
          <a:stretch/>
        </p:blipFill>
        <p:spPr>
          <a:xfrm rot="5400000">
            <a:off x="1360532" y="2128232"/>
            <a:ext cx="3346376" cy="3196989"/>
          </a:xfrm>
          <a:prstGeom prst="rect">
            <a:avLst/>
          </a:prstGeom>
        </p:spPr>
      </p:pic>
      <p:pic>
        <p:nvPicPr>
          <p:cNvPr id="5" name="Picture 4" descr="A person and person standing together outside&#10;&#10;Description automatically generated">
            <a:extLst>
              <a:ext uri="{FF2B5EF4-FFF2-40B4-BE49-F238E27FC236}">
                <a16:creationId xmlns:a16="http://schemas.microsoft.com/office/drawing/2014/main" id="{2E354C6D-A761-A0EF-DD35-29C23EF4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29" y="2053539"/>
            <a:ext cx="4461834" cy="3346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7D11A1-AD88-68B5-D4A6-642DAA64CA07}"/>
              </a:ext>
            </a:extLst>
          </p:cNvPr>
          <p:cNvSpPr txBox="1"/>
          <p:nvPr/>
        </p:nvSpPr>
        <p:spPr>
          <a:xfrm>
            <a:off x="1536944" y="5443754"/>
            <a:ext cx="309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J.R. &amp; Becky Crouse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040AB-7D47-22B9-6E97-D750DFAA7799}"/>
              </a:ext>
            </a:extLst>
          </p:cNvPr>
          <p:cNvSpPr txBox="1"/>
          <p:nvPr/>
        </p:nvSpPr>
        <p:spPr>
          <a:xfrm>
            <a:off x="7068620" y="5399915"/>
            <a:ext cx="345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Guy &amp; Betsy Crawford</a:t>
            </a:r>
          </a:p>
        </p:txBody>
      </p:sp>
    </p:spTree>
    <p:extLst>
      <p:ext uri="{BB962C8B-B14F-4D97-AF65-F5344CB8AC3E}">
        <p14:creationId xmlns:p14="http://schemas.microsoft.com/office/powerpoint/2010/main" val="327716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7AFDD-1771-DA52-49BF-844B1296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08" y="4641593"/>
            <a:ext cx="3007237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The Godoy Family</a:t>
            </a:r>
            <a:b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Leo,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Kay, Sofia and Ben</a:t>
            </a:r>
            <a:endParaRPr lang="en-US" sz="2200" kern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67A61-B535-5251-E84D-7D9A29C4E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9698" y="5370204"/>
            <a:ext cx="4073848" cy="15039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The Gomez Family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Ricardo, Beth, Juliana and Jonathan</a:t>
            </a:r>
          </a:p>
          <a:p>
            <a:r>
              <a:rPr 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Latin America Area Director</a:t>
            </a:r>
          </a:p>
        </p:txBody>
      </p:sp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5D3EE99C-9D69-DCAA-B626-FE2AE3EBF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18254" b="-3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C6344B-BAF8-F4DD-0AD9-1541F060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8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B2C4ED6A-8446-01DF-20BF-289B373F21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r="20123" b="1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3576F-D0A5-346D-1941-DD8B41CCDAB6}"/>
              </a:ext>
            </a:extLst>
          </p:cNvPr>
          <p:cNvSpPr txBox="1"/>
          <p:nvPr/>
        </p:nvSpPr>
        <p:spPr>
          <a:xfrm>
            <a:off x="4484354" y="4995162"/>
            <a:ext cx="2747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Daniela DaCunha</a:t>
            </a:r>
          </a:p>
          <a:p>
            <a:r>
              <a:rPr lang="en-US" sz="2000" dirty="0"/>
              <a:t>International Missionary</a:t>
            </a:r>
          </a:p>
        </p:txBody>
      </p:sp>
    </p:spTree>
    <p:extLst>
      <p:ext uri="{BB962C8B-B14F-4D97-AF65-F5344CB8AC3E}">
        <p14:creationId xmlns:p14="http://schemas.microsoft.com/office/powerpoint/2010/main" val="2296348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97D4EB-DDF9-8025-CFB3-34E90CD9E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 r="-2" b="22502"/>
          <a:stretch/>
        </p:blipFill>
        <p:spPr>
          <a:xfrm>
            <a:off x="291152" y="705977"/>
            <a:ext cx="5803323" cy="3905677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BF5E7C-DE02-E3C3-EC48-84F27A15B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r="-2" b="34897"/>
          <a:stretch/>
        </p:blipFill>
        <p:spPr>
          <a:xfrm>
            <a:off x="6240051" y="690660"/>
            <a:ext cx="5803323" cy="3920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48C32F-3A25-1264-66EF-5985B0BDEEEA}"/>
              </a:ext>
            </a:extLst>
          </p:cNvPr>
          <p:cNvSpPr txBox="1"/>
          <p:nvPr/>
        </p:nvSpPr>
        <p:spPr>
          <a:xfrm>
            <a:off x="1263720" y="4882922"/>
            <a:ext cx="3971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Jewel Family</a:t>
            </a:r>
          </a:p>
          <a:p>
            <a:pPr algn="ctr"/>
            <a:r>
              <a:rPr lang="en-US" sz="2000" dirty="0"/>
              <a:t>Shane, Katie, Josie, Norah and Asher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9955B-4252-7C51-D038-5ACD68ED1D42}"/>
              </a:ext>
            </a:extLst>
          </p:cNvPr>
          <p:cNvSpPr txBox="1"/>
          <p:nvPr/>
        </p:nvSpPr>
        <p:spPr>
          <a:xfrm>
            <a:off x="6956361" y="4882922"/>
            <a:ext cx="4844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John Jairo Leal &amp; Susana Castro</a:t>
            </a:r>
          </a:p>
          <a:p>
            <a:pPr algn="ctr"/>
            <a:r>
              <a:rPr lang="en-US" dirty="0"/>
              <a:t>International Missionaries</a:t>
            </a:r>
          </a:p>
          <a:p>
            <a:pPr algn="ctr"/>
            <a:r>
              <a:rPr lang="en-US" dirty="0"/>
              <a:t>Isabella and Valentina</a:t>
            </a:r>
          </a:p>
        </p:txBody>
      </p:sp>
    </p:spTree>
    <p:extLst>
      <p:ext uri="{BB962C8B-B14F-4D97-AF65-F5344CB8AC3E}">
        <p14:creationId xmlns:p14="http://schemas.microsoft.com/office/powerpoint/2010/main" val="224837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C567E4-9A62-4FF0-BD44-C6E46851F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1" b="53151"/>
          <a:stretch/>
        </p:blipFill>
        <p:spPr>
          <a:xfrm>
            <a:off x="4917046" y="4025744"/>
            <a:ext cx="6806703" cy="262309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1C00E9-3950-EFCE-5CE2-DC69B076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43" y="303446"/>
            <a:ext cx="3986155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AFRICA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DE7712D-ACDB-E772-0312-D688748A8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" r="1" b="45904"/>
          <a:stretch/>
        </p:blipFill>
        <p:spPr>
          <a:xfrm>
            <a:off x="4252903" y="485102"/>
            <a:ext cx="6806703" cy="3352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8E47F7-8001-4765-E288-4D95DA5D69B8}"/>
              </a:ext>
            </a:extLst>
          </p:cNvPr>
          <p:cNvSpPr txBox="1"/>
          <p:nvPr/>
        </p:nvSpPr>
        <p:spPr>
          <a:xfrm>
            <a:off x="510139" y="2541069"/>
            <a:ext cx="34747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Edinger Family</a:t>
            </a:r>
          </a:p>
          <a:p>
            <a:r>
              <a:rPr lang="en-US" sz="2000" dirty="0"/>
              <a:t>Scott, Natasha, Sam, Allie and Brady Edinger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01C3B-F41B-4E14-AD9E-0F47C25198F9}"/>
              </a:ext>
            </a:extLst>
          </p:cNvPr>
          <p:cNvSpPr txBox="1"/>
          <p:nvPr/>
        </p:nvSpPr>
        <p:spPr>
          <a:xfrm>
            <a:off x="1699022" y="4936605"/>
            <a:ext cx="34747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Lorenz Family</a:t>
            </a:r>
          </a:p>
          <a:p>
            <a:r>
              <a:rPr lang="en-US" sz="2000" dirty="0"/>
              <a:t>Glenn, Wendy, Libby, Isaac, Jakin and Ellie</a:t>
            </a:r>
          </a:p>
        </p:txBody>
      </p:sp>
    </p:spTree>
    <p:extLst>
      <p:ext uri="{BB962C8B-B14F-4D97-AF65-F5344CB8AC3E}">
        <p14:creationId xmlns:p14="http://schemas.microsoft.com/office/powerpoint/2010/main" val="412867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01A01E37-1B0A-DC91-4C4F-2EA041984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9724" b="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2A725-65B1-3FAD-6F08-4ECF3697D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92" y="5122417"/>
            <a:ext cx="3520236" cy="10466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1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The Leon Family</a:t>
            </a:r>
            <a:br>
              <a:rPr lang="en-US" sz="3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j-ea"/>
                <a:cs typeface="+mj-cs"/>
              </a:rPr>
              <a:t>Dennis, Kyle, Elias, Selah, Cyrus and Lucas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C74DB-83A8-2099-7CB8-FB79765E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11917" y="6132658"/>
            <a:ext cx="3731173" cy="349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Dan &amp; Hope Owsley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1EF2DD-F125-DA4B-A19D-364457110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r="9480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9168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32EE7-D8C7-F21E-D686-A80F6318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56" y="5749604"/>
            <a:ext cx="5950319" cy="791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International Missionaries</a:t>
            </a:r>
            <a:endParaRPr lang="en-US" sz="2800" b="1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E1A20A-9235-F286-C5DF-051E05B37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639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7" name="Picture 6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75B27084-1A6E-08FD-C0D5-CB6ED28521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r="3" b="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Picture 4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D08BCAF2-6246-1614-5D36-3951D5400C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" r="-3" b="18474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B4E84D-02A0-2305-D5E6-F59228431431}"/>
              </a:ext>
            </a:extLst>
          </p:cNvPr>
          <p:cNvSpPr txBox="1"/>
          <p:nvPr/>
        </p:nvSpPr>
        <p:spPr>
          <a:xfrm>
            <a:off x="1590764" y="6017625"/>
            <a:ext cx="3341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Casto &amp; Flor Marlene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C0992-A7FD-824D-B1E3-236F63D97395}"/>
              </a:ext>
            </a:extLst>
          </p:cNvPr>
          <p:cNvSpPr txBox="1"/>
          <p:nvPr/>
        </p:nvSpPr>
        <p:spPr>
          <a:xfrm>
            <a:off x="4419991" y="3425888"/>
            <a:ext cx="4621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Lopez Family</a:t>
            </a:r>
          </a:p>
          <a:p>
            <a:pPr algn="ctr"/>
            <a:r>
              <a:rPr lang="en-US" sz="2000" dirty="0"/>
              <a:t>David Ginegda, David Alejandro and Valery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D51247-3C47-C419-12B8-980FA83459CD}"/>
              </a:ext>
            </a:extLst>
          </p:cNvPr>
          <p:cNvSpPr txBox="1"/>
          <p:nvPr/>
        </p:nvSpPr>
        <p:spPr>
          <a:xfrm>
            <a:off x="8490247" y="4318442"/>
            <a:ext cx="3698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Juan Carolos Rodriguez </a:t>
            </a:r>
          </a:p>
          <a:p>
            <a:pPr algn="ctr"/>
            <a:r>
              <a:rPr lang="en-US" sz="2800" b="1" dirty="0"/>
              <a:t>&amp; Yaneth Aguirre</a:t>
            </a:r>
          </a:p>
        </p:txBody>
      </p:sp>
    </p:spTree>
    <p:extLst>
      <p:ext uri="{BB962C8B-B14F-4D97-AF65-F5344CB8AC3E}">
        <p14:creationId xmlns:p14="http://schemas.microsoft.com/office/powerpoint/2010/main" val="287102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9A34FA97-B14F-AD39-1B22-248F8E5B9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1" y="2155129"/>
            <a:ext cx="3192186" cy="4256248"/>
          </a:xfrm>
          <a:prstGeom prst="rect">
            <a:avLst/>
          </a:prstGeom>
        </p:spPr>
      </p:pic>
      <p:pic>
        <p:nvPicPr>
          <p:cNvPr id="5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9B7938B3-5904-C4D7-43E7-55A81E7A6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841"/>
          <a:stretch/>
        </p:blipFill>
        <p:spPr>
          <a:xfrm>
            <a:off x="3743428" y="369870"/>
            <a:ext cx="4449245" cy="3570518"/>
          </a:xfrm>
          <a:prstGeom prst="rect">
            <a:avLst/>
          </a:prstGeom>
        </p:spPr>
      </p:pic>
      <p:pic>
        <p:nvPicPr>
          <p:cNvPr id="13" name="Picture 12" descr="A person and person standing together in front of trees&#10;&#10;Description automatically generated">
            <a:extLst>
              <a:ext uri="{FF2B5EF4-FFF2-40B4-BE49-F238E27FC236}">
                <a16:creationId xmlns:a16="http://schemas.microsoft.com/office/drawing/2014/main" id="{B091DC5D-FAFB-CF05-97DA-F74801D44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6481" r="8696"/>
          <a:stretch/>
        </p:blipFill>
        <p:spPr>
          <a:xfrm>
            <a:off x="8192673" y="3328828"/>
            <a:ext cx="3760342" cy="3082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5221AB-67F8-6B6B-B60C-AA917307776B}"/>
              </a:ext>
            </a:extLst>
          </p:cNvPr>
          <p:cNvSpPr txBox="1"/>
          <p:nvPr/>
        </p:nvSpPr>
        <p:spPr>
          <a:xfrm>
            <a:off x="389609" y="1181528"/>
            <a:ext cx="2964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Rosado Family</a:t>
            </a:r>
          </a:p>
          <a:p>
            <a:pPr algn="ctr"/>
            <a:r>
              <a:rPr lang="en-US" sz="2000" dirty="0"/>
              <a:t>Rodrigo, Tanya and Ellia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AD861-1CDA-21D2-4227-A41502ADFD34}"/>
              </a:ext>
            </a:extLst>
          </p:cNvPr>
          <p:cNvSpPr txBox="1"/>
          <p:nvPr/>
        </p:nvSpPr>
        <p:spPr>
          <a:xfrm>
            <a:off x="3999328" y="3940388"/>
            <a:ext cx="33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The Roller Family</a:t>
            </a:r>
          </a:p>
          <a:p>
            <a:pPr algn="ctr"/>
            <a:r>
              <a:rPr lang="en-US" sz="2000" dirty="0"/>
              <a:t>Thad, Nikki, Liliana and Evelyn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DF396-B9B7-53B8-7ACB-19E39A22E61E}"/>
              </a:ext>
            </a:extLst>
          </p:cNvPr>
          <p:cNvSpPr txBox="1"/>
          <p:nvPr/>
        </p:nvSpPr>
        <p:spPr>
          <a:xfrm>
            <a:off x="8578832" y="2620595"/>
            <a:ext cx="322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Rich &amp; Laurie Sheriff</a:t>
            </a:r>
          </a:p>
        </p:txBody>
      </p:sp>
    </p:spTree>
    <p:extLst>
      <p:ext uri="{BB962C8B-B14F-4D97-AF65-F5344CB8AC3E}">
        <p14:creationId xmlns:p14="http://schemas.microsoft.com/office/powerpoint/2010/main" val="1951125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8785EF5-F58F-542C-2770-F3F1BBFA6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7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pic>
        <p:nvPicPr>
          <p:cNvPr id="5" name="Picture 4" descr="A person smiling with her hand on her chin&#10;&#10;Description automatically generated">
            <a:extLst>
              <a:ext uri="{FF2B5EF4-FFF2-40B4-BE49-F238E27FC236}">
                <a16:creationId xmlns:a16="http://schemas.microsoft.com/office/drawing/2014/main" id="{35F20673-FA48-89C1-904C-CA9DE8714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3" b="1814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69ADE-41E9-80EC-A6FF-097ECA880DDB}"/>
              </a:ext>
            </a:extLst>
          </p:cNvPr>
          <p:cNvSpPr txBox="1"/>
          <p:nvPr/>
        </p:nvSpPr>
        <p:spPr>
          <a:xfrm>
            <a:off x="832207" y="5146007"/>
            <a:ext cx="360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Andrea Tinsley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854A0-AF08-6A59-330E-EDF58BE24F91}"/>
              </a:ext>
            </a:extLst>
          </p:cNvPr>
          <p:cNvSpPr txBox="1"/>
          <p:nvPr/>
        </p:nvSpPr>
        <p:spPr>
          <a:xfrm>
            <a:off x="5568287" y="5912860"/>
            <a:ext cx="35757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Dan &amp; Dee Ann Snyder</a:t>
            </a:r>
          </a:p>
          <a:p>
            <a:pPr algn="ctr"/>
            <a:r>
              <a:rPr lang="en-US" dirty="0"/>
              <a:t>U.S. Based Partners</a:t>
            </a:r>
          </a:p>
        </p:txBody>
      </p:sp>
    </p:spTree>
    <p:extLst>
      <p:ext uri="{BB962C8B-B14F-4D97-AF65-F5344CB8AC3E}">
        <p14:creationId xmlns:p14="http://schemas.microsoft.com/office/powerpoint/2010/main" val="406789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02354-6EEB-CF2A-A2A1-68C6A16A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44" y="4739065"/>
            <a:ext cx="4475212" cy="903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MIDDLE EAST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rusty padlock on a door&#10;&#10;Description automatically generated">
            <a:extLst>
              <a:ext uri="{FF2B5EF4-FFF2-40B4-BE49-F238E27FC236}">
                <a16:creationId xmlns:a16="http://schemas.microsoft.com/office/drawing/2014/main" id="{4A33C922-6371-C323-9536-E3041C9BE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509" r="132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A80F9-FC55-879C-3B97-5908CD61FDAE}"/>
              </a:ext>
            </a:extLst>
          </p:cNvPr>
          <p:cNvSpPr txBox="1"/>
          <p:nvPr/>
        </p:nvSpPr>
        <p:spPr>
          <a:xfrm>
            <a:off x="1413063" y="1540792"/>
            <a:ext cx="24159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Dale &amp; Dawn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Hany &amp; Joanne</a:t>
            </a:r>
          </a:p>
        </p:txBody>
      </p:sp>
    </p:spTree>
    <p:extLst>
      <p:ext uri="{BB962C8B-B14F-4D97-AF65-F5344CB8AC3E}">
        <p14:creationId xmlns:p14="http://schemas.microsoft.com/office/powerpoint/2010/main" val="1387100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6C1C2-31C2-6B25-1E57-5043EC38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611" y="5891399"/>
            <a:ext cx="2537471" cy="889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rPr>
              <a:t>Debra Gilmore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98322-B5B4-37B5-5431-C380C7CB4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05" y="306404"/>
            <a:ext cx="2627786" cy="68375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GLOBAL</a:t>
            </a:r>
          </a:p>
        </p:txBody>
      </p:sp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8B1A8D16-13E0-448C-5A01-7BCCCEF08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r="-3" b="2318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1002CF32-9BD2-C96E-9029-DC3529353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r="15015" b="-1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person taking a selfie with a group of children&#10;&#10;Description automatically generated">
            <a:extLst>
              <a:ext uri="{FF2B5EF4-FFF2-40B4-BE49-F238E27FC236}">
                <a16:creationId xmlns:a16="http://schemas.microsoft.com/office/drawing/2014/main" id="{23DBF2DC-E934-D507-A72A-896131E3A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5" b="5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771103-B7CB-9C2E-5156-565A83B27136}"/>
              </a:ext>
            </a:extLst>
          </p:cNvPr>
          <p:cNvSpPr txBox="1"/>
          <p:nvPr/>
        </p:nvSpPr>
        <p:spPr>
          <a:xfrm>
            <a:off x="5579267" y="3189089"/>
            <a:ext cx="2991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Art &amp; Sylvia Brown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F4647-DA5B-30B5-D13A-4B3AE5FF7879}"/>
              </a:ext>
            </a:extLst>
          </p:cNvPr>
          <p:cNvSpPr txBox="1"/>
          <p:nvPr/>
        </p:nvSpPr>
        <p:spPr>
          <a:xfrm>
            <a:off x="9657708" y="4003222"/>
            <a:ext cx="2041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Kevin Austin</a:t>
            </a:r>
          </a:p>
        </p:txBody>
      </p:sp>
    </p:spTree>
    <p:extLst>
      <p:ext uri="{BB962C8B-B14F-4D97-AF65-F5344CB8AC3E}">
        <p14:creationId xmlns:p14="http://schemas.microsoft.com/office/powerpoint/2010/main" val="293189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2BF4C-48F1-3BF9-2323-DA2C5387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655732" cy="18180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Kaufmann Family</a:t>
            </a:r>
            <a:br>
              <a:rPr lang="en-US" sz="2800" b="1" dirty="0">
                <a:latin typeface="+mn-lt"/>
              </a:rPr>
            </a:br>
            <a:r>
              <a:rPr lang="en-US" sz="2000" dirty="0">
                <a:latin typeface="+mn-lt"/>
              </a:rPr>
              <a:t>Jordan, Audrey, Jack and Piper</a:t>
            </a:r>
          </a:p>
        </p:txBody>
      </p:sp>
      <p:pic>
        <p:nvPicPr>
          <p:cNvPr id="7" name="Picture 6" descr="A person and person holding children&#10;&#10;Description automatically generated">
            <a:extLst>
              <a:ext uri="{FF2B5EF4-FFF2-40B4-BE49-F238E27FC236}">
                <a16:creationId xmlns:a16="http://schemas.microsoft.com/office/drawing/2014/main" id="{6A038205-3D6E-29E4-0129-C7C432BC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45261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Content Placeholder 4" descr="A person and person holding children&#10;&#10;Description automatically generated">
            <a:extLst>
              <a:ext uri="{FF2B5EF4-FFF2-40B4-BE49-F238E27FC236}">
                <a16:creationId xmlns:a16="http://schemas.microsoft.com/office/drawing/2014/main" id="{5C8EBC69-FB74-A351-9A18-A8E0599CB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r="1" b="21369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48F03543-2945-D375-0D07-E78AF277A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  <a:r>
              <a:rPr lang="en-US" b="1" dirty="0"/>
              <a:t>Nzungize Family</a:t>
            </a:r>
          </a:p>
          <a:p>
            <a:pPr marL="0" indent="0">
              <a:buNone/>
            </a:pPr>
            <a:r>
              <a:rPr lang="en-US" sz="2000" dirty="0"/>
              <a:t>Emmanuel, Rachel, Noella and Matayo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68F3AE40-ACC4-90F7-B277-023DB26E7828}"/>
              </a:ext>
            </a:extLst>
          </p:cNvPr>
          <p:cNvSpPr/>
          <p:nvPr/>
        </p:nvSpPr>
        <p:spPr>
          <a:xfrm>
            <a:off x="3269012" y="498167"/>
            <a:ext cx="978408" cy="484632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983275B3-AF40-58F9-BFFE-28466CC0909F}"/>
              </a:ext>
            </a:extLst>
          </p:cNvPr>
          <p:cNvSpPr/>
          <p:nvPr/>
        </p:nvSpPr>
        <p:spPr>
          <a:xfrm rot="10800000">
            <a:off x="5117592" y="3702285"/>
            <a:ext cx="978408" cy="484632"/>
          </a:xfrm>
          <a:prstGeom prst="notched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9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14378-39D9-A46E-3652-69EE9D98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447" y="309299"/>
            <a:ext cx="4753535" cy="16724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>
                <a:latin typeface="+mn-lt"/>
              </a:rPr>
              <a:t>Hendrik &amp; Kaylene Smidderks</a:t>
            </a:r>
          </a:p>
        </p:txBody>
      </p:sp>
      <p:pic>
        <p:nvPicPr>
          <p:cNvPr id="7" name="Picture 6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2BB3AEC6-E25E-9D2B-3EB3-773B3E77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7026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492D15-92E6-4A7E-FF17-C18691FD2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r="4360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5" name="Content Placeholder 4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708F6AEE-8EB7-6099-1F42-B7AFEC8305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162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AD04E9B5-5D7B-192C-2388-47129E1B1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447" y="2291097"/>
            <a:ext cx="5680504" cy="3694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Dosseh Takpale</a:t>
            </a:r>
          </a:p>
          <a:p>
            <a:pPr marL="0" indent="0">
              <a:buNone/>
            </a:pPr>
            <a:r>
              <a:rPr lang="en-US" sz="2000" dirty="0"/>
              <a:t>International Missionary</a:t>
            </a:r>
          </a:p>
          <a:p>
            <a:pPr marL="0" indent="0">
              <a:buNone/>
            </a:pPr>
            <a:r>
              <a:rPr lang="en-US" sz="2000" dirty="0"/>
              <a:t>Flora and Elvira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5FCE4-D79F-B39F-2F21-55C1B74818A9}"/>
              </a:ext>
            </a:extLst>
          </p:cNvPr>
          <p:cNvSpPr txBox="1"/>
          <p:nvPr/>
        </p:nvSpPr>
        <p:spPr>
          <a:xfrm>
            <a:off x="6523348" y="4741682"/>
            <a:ext cx="3433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Mike &amp; Vickie Reynen</a:t>
            </a:r>
          </a:p>
          <a:p>
            <a:r>
              <a:rPr lang="en-US" sz="2000" dirty="0"/>
              <a:t>Africa Area Director</a:t>
            </a:r>
          </a:p>
        </p:txBody>
      </p:sp>
    </p:spTree>
    <p:extLst>
      <p:ext uri="{BB962C8B-B14F-4D97-AF65-F5344CB8AC3E}">
        <p14:creationId xmlns:p14="http://schemas.microsoft.com/office/powerpoint/2010/main" val="150016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0ACD9-AD4F-0127-42F0-B5A843C7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215" y="3669384"/>
            <a:ext cx="3299381" cy="336716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>
                <a:latin typeface="+mn-lt"/>
              </a:rPr>
              <a:t>Thom &amp; Sherri Cahill</a:t>
            </a:r>
          </a:p>
        </p:txBody>
      </p:sp>
      <p:pic>
        <p:nvPicPr>
          <p:cNvPr id="7" name="Picture 6" descr="A person and person standing in a park&#10;&#10;Description automatically generated">
            <a:extLst>
              <a:ext uri="{FF2B5EF4-FFF2-40B4-BE49-F238E27FC236}">
                <a16:creationId xmlns:a16="http://schemas.microsoft.com/office/drawing/2014/main" id="{B94C37DF-152F-1223-ECBD-73A89901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8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CE47C26-F7B2-C8EF-7900-B5A6318E9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3074" y="4559918"/>
            <a:ext cx="3218467" cy="12999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The Bacus Family</a:t>
            </a:r>
          </a:p>
          <a:p>
            <a:pPr marL="0" indent="0" algn="ctr">
              <a:buNone/>
            </a:pPr>
            <a:r>
              <a:rPr lang="en-US" sz="2100" dirty="0"/>
              <a:t>Alan, Ammabellee, Alan Josiah, Azaneah Jannah and Asher Jedd</a:t>
            </a:r>
          </a:p>
          <a:p>
            <a:pPr marL="0" indent="0" algn="ctr">
              <a:buNone/>
            </a:pPr>
            <a:r>
              <a:rPr lang="en-US" sz="2100" dirty="0"/>
              <a:t>International Missionaries</a:t>
            </a:r>
          </a:p>
        </p:txBody>
      </p:sp>
      <p:pic>
        <p:nvPicPr>
          <p:cNvPr id="9" name="Picture 8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CD1B7933-A15A-A08D-4A23-A5D9A2F36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r="14796" b="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7779BB9-04CE-DA32-7E76-3694F91D7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r="6126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93951D-75A4-D058-D832-7A7ED96C1D9A}"/>
              </a:ext>
            </a:extLst>
          </p:cNvPr>
          <p:cNvSpPr txBox="1"/>
          <p:nvPr/>
        </p:nvSpPr>
        <p:spPr>
          <a:xfrm>
            <a:off x="1260910" y="6072677"/>
            <a:ext cx="3794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David &amp; Sarah Clemente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5E1C5-C900-69A0-E828-3B1C68332FE8}"/>
              </a:ext>
            </a:extLst>
          </p:cNvPr>
          <p:cNvSpPr txBox="1"/>
          <p:nvPr/>
        </p:nvSpPr>
        <p:spPr>
          <a:xfrm>
            <a:off x="2337847" y="509047"/>
            <a:ext cx="192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ASIA</a:t>
            </a:r>
          </a:p>
        </p:txBody>
      </p:sp>
    </p:spTree>
    <p:extLst>
      <p:ext uri="{BB962C8B-B14F-4D97-AF65-F5344CB8AC3E}">
        <p14:creationId xmlns:p14="http://schemas.microsoft.com/office/powerpoint/2010/main" val="48563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blue shirt&#10;&#10;Description automatically generated">
            <a:extLst>
              <a:ext uri="{FF2B5EF4-FFF2-40B4-BE49-F238E27FC236}">
                <a16:creationId xmlns:a16="http://schemas.microsoft.com/office/drawing/2014/main" id="{7D267A61-B717-B393-5549-D80687787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6" y="800245"/>
            <a:ext cx="3339135" cy="3339135"/>
          </a:xfrm>
          <a:prstGeom prst="rect">
            <a:avLst/>
          </a:prstGeom>
        </p:spPr>
      </p:pic>
      <p:pic>
        <p:nvPicPr>
          <p:cNvPr id="7" name="Picture 6" descr="A person and person standing together outside&#10;&#10;Description automatically generated">
            <a:extLst>
              <a:ext uri="{FF2B5EF4-FFF2-40B4-BE49-F238E27FC236}">
                <a16:creationId xmlns:a16="http://schemas.microsoft.com/office/drawing/2014/main" id="{0AA79D12-DA69-FB73-7C1D-C36706A60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24278"/>
          <a:stretch/>
        </p:blipFill>
        <p:spPr>
          <a:xfrm rot="5400000">
            <a:off x="4530089" y="911707"/>
            <a:ext cx="3130206" cy="3325150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8C9BE1A-24F7-17AD-307A-7D475A5ED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10" y="831035"/>
            <a:ext cx="3358726" cy="33083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FC4C9A-7760-08E3-AE1B-B5EBEC35F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488746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FA12BE-B6F9-DE43-B643-0D34DB057B1C}"/>
              </a:ext>
            </a:extLst>
          </p:cNvPr>
          <p:cNvSpPr txBox="1"/>
          <p:nvPr/>
        </p:nvSpPr>
        <p:spPr>
          <a:xfrm>
            <a:off x="1491915" y="4308498"/>
            <a:ext cx="2435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Trevor Foley</a:t>
            </a:r>
          </a:p>
          <a:p>
            <a:r>
              <a:rPr lang="en-US" sz="2000" dirty="0"/>
              <a:t>Affiliate Missionary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B65A4-9AE3-A45A-CE9A-E26FD4A8006A}"/>
              </a:ext>
            </a:extLst>
          </p:cNvPr>
          <p:cNvSpPr txBox="1"/>
          <p:nvPr/>
        </p:nvSpPr>
        <p:spPr>
          <a:xfrm>
            <a:off x="4555892" y="4308498"/>
            <a:ext cx="322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 &amp; Minori Hall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A7940-3417-4B64-0555-5F94F245D38B}"/>
              </a:ext>
            </a:extLst>
          </p:cNvPr>
          <p:cNvSpPr txBox="1"/>
          <p:nvPr/>
        </p:nvSpPr>
        <p:spPr>
          <a:xfrm>
            <a:off x="8730142" y="4308498"/>
            <a:ext cx="190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Laurie</a:t>
            </a:r>
          </a:p>
        </p:txBody>
      </p:sp>
    </p:spTree>
    <p:extLst>
      <p:ext uri="{BB962C8B-B14F-4D97-AF65-F5344CB8AC3E}">
        <p14:creationId xmlns:p14="http://schemas.microsoft.com/office/powerpoint/2010/main" val="139409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81ADD-5A81-E1BE-0FE6-C7703473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35" y="4947384"/>
            <a:ext cx="3478243" cy="672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Mark &amp; Judi Morrison</a:t>
            </a:r>
          </a:p>
        </p:txBody>
      </p:sp>
      <p:pic>
        <p:nvPicPr>
          <p:cNvPr id="9" name="Content Placeholder 8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351F6C68-6702-8EE4-2985-D73F9D6F1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7"/>
          <a:stretch/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11" name="Picture 10" descr="A person and person in purple shirts&#10;&#10;Description automatically generated">
            <a:extLst>
              <a:ext uri="{FF2B5EF4-FFF2-40B4-BE49-F238E27FC236}">
                <a16:creationId xmlns:a16="http://schemas.microsoft.com/office/drawing/2014/main" id="{B5EC4505-2FEF-448A-9466-2E84FA100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8291" b="-1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F39401-5E0A-EB05-4C36-E8E10BA5CBA6}"/>
              </a:ext>
            </a:extLst>
          </p:cNvPr>
          <p:cNvSpPr txBox="1"/>
          <p:nvPr/>
        </p:nvSpPr>
        <p:spPr>
          <a:xfrm>
            <a:off x="7870507" y="5358731"/>
            <a:ext cx="3658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Corey &amp; Connie Persing</a:t>
            </a:r>
          </a:p>
        </p:txBody>
      </p:sp>
    </p:spTree>
    <p:extLst>
      <p:ext uri="{BB962C8B-B14F-4D97-AF65-F5344CB8AC3E}">
        <p14:creationId xmlns:p14="http://schemas.microsoft.com/office/powerpoint/2010/main" val="4075458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F5AE7-D443-CF6A-43AE-B2C29EA3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25" y="4284967"/>
            <a:ext cx="5537846" cy="6199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b="1" dirty="0">
                <a:latin typeface="+mn-lt"/>
              </a:rPr>
              <a:t>Roger &amp; Vangie Stone</a:t>
            </a:r>
            <a:br>
              <a:rPr lang="en-US" sz="2800" dirty="0">
                <a:latin typeface="+mn-lt"/>
              </a:rPr>
            </a:br>
            <a:r>
              <a:rPr lang="en-US" sz="2200" dirty="0">
                <a:latin typeface="+mn-lt"/>
              </a:rPr>
              <a:t>Affiliate Missionaries</a:t>
            </a:r>
          </a:p>
        </p:txBody>
      </p:sp>
      <p:pic>
        <p:nvPicPr>
          <p:cNvPr id="7" name="Picture 6" descr="A person and person sitting on sand&#10;&#10;Description automatically generated">
            <a:extLst>
              <a:ext uri="{FF2B5EF4-FFF2-40B4-BE49-F238E27FC236}">
                <a16:creationId xmlns:a16="http://schemas.microsoft.com/office/drawing/2014/main" id="{80367DF5-977F-08FE-61AC-8196F3F6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9576" y="806958"/>
            <a:ext cx="3895344" cy="2921508"/>
          </a:xfrm>
          <a:prstGeom prst="rect">
            <a:avLst/>
          </a:prstGeom>
        </p:spPr>
      </p:pic>
      <p:pic>
        <p:nvPicPr>
          <p:cNvPr id="5" name="Content Placeholder 4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8413A2AE-6E25-04B2-B973-8E2B78658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07" y="320040"/>
            <a:ext cx="3476594" cy="3895344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982C8-BE0B-DDA3-E0AF-22432B29E10A}"/>
              </a:ext>
            </a:extLst>
          </p:cNvPr>
          <p:cNvSpPr txBox="1"/>
          <p:nvPr/>
        </p:nvSpPr>
        <p:spPr>
          <a:xfrm>
            <a:off x="7894526" y="4227349"/>
            <a:ext cx="2905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Helri &amp; Phuong</a:t>
            </a:r>
          </a:p>
          <a:p>
            <a:r>
              <a:rPr lang="en-US" sz="2000" dirty="0"/>
              <a:t>International Missionaries</a:t>
            </a:r>
          </a:p>
        </p:txBody>
      </p:sp>
    </p:spTree>
    <p:extLst>
      <p:ext uri="{BB962C8B-B14F-4D97-AF65-F5344CB8AC3E}">
        <p14:creationId xmlns:p14="http://schemas.microsoft.com/office/powerpoint/2010/main" val="189863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5A272-6682-B777-FB52-2FA3F0DA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394" y="435920"/>
            <a:ext cx="3816095" cy="193807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The Van Tifflin Family</a:t>
            </a:r>
            <a:br>
              <a:rPr lang="en-US" sz="2800" b="1" dirty="0">
                <a:latin typeface="+mn-lt"/>
              </a:rPr>
            </a:br>
            <a:r>
              <a:rPr lang="en-US" sz="2000" dirty="0">
                <a:latin typeface="+mn-lt"/>
              </a:rPr>
              <a:t>Seth Hlawn Hlawn, Jason,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Noah and Abigail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BE34F4-F5E4-2D60-CC7B-25DFF50B5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376" y="5123333"/>
            <a:ext cx="3816096" cy="961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Wilkins Family</a:t>
            </a:r>
          </a:p>
          <a:p>
            <a:pPr marL="0" indent="0">
              <a:buNone/>
            </a:pPr>
            <a:r>
              <a:rPr lang="en-US" sz="2000" dirty="0"/>
              <a:t>Chris, Yuko, Caleb and Corey</a:t>
            </a:r>
          </a:p>
        </p:txBody>
      </p:sp>
      <p:pic>
        <p:nvPicPr>
          <p:cNvPr id="5" name="Content Placeholder 4" descr="A person and person with two children&#10;&#10;Description automatically generated">
            <a:extLst>
              <a:ext uri="{FF2B5EF4-FFF2-40B4-BE49-F238E27FC236}">
                <a16:creationId xmlns:a16="http://schemas.microsoft.com/office/drawing/2014/main" id="{281FC4C2-5B00-9A2A-9C93-ED326DFC3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 r="-1" b="3205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CEDEA1-661F-2DBE-CFA6-56E96C94A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6" b="1609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6885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450</Words>
  <Application>Microsoft Office PowerPoint</Application>
  <PresentationFormat>Widescreen</PresentationFormat>
  <Paragraphs>114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Times-Roman</vt:lpstr>
      <vt:lpstr>Office Theme</vt:lpstr>
      <vt:lpstr>PowerPoint Presentation</vt:lpstr>
      <vt:lpstr>PowerPoint Presentation</vt:lpstr>
      <vt:lpstr>Kaufmann Family Jordan, Audrey, Jack and Piper</vt:lpstr>
      <vt:lpstr>Hendrik &amp; Kaylene Smidderks</vt:lpstr>
      <vt:lpstr>Thom &amp; Sherri Cahill</vt:lpstr>
      <vt:lpstr>PowerPoint Presentation</vt:lpstr>
      <vt:lpstr>Mark &amp; Judi Morrison</vt:lpstr>
      <vt:lpstr>Roger &amp; Vangie Stone Affiliate Missionaries</vt:lpstr>
      <vt:lpstr>The Van Tifflin Family Seth Hlawn Hlawn, Jason,  Noah and Abigail</vt:lpstr>
      <vt:lpstr>PowerPoint Presentation</vt:lpstr>
      <vt:lpstr>EUROPE</vt:lpstr>
      <vt:lpstr>The Arana Family Raul, Abi and Alex National Missionaries</vt:lpstr>
      <vt:lpstr>PowerPoint Presentation</vt:lpstr>
      <vt:lpstr>Cida Matos International Missionary</vt:lpstr>
      <vt:lpstr>PowerPoint Presentation</vt:lpstr>
      <vt:lpstr>Larry &amp; Katie Winckles</vt:lpstr>
      <vt:lpstr>LATIN AMERICA</vt:lpstr>
      <vt:lpstr>The Godoy Family  Leo, Kay, Sofia and Ben</vt:lpstr>
      <vt:lpstr>PowerPoint Presentation</vt:lpstr>
      <vt:lpstr>The Leon Family Dennis, Kyle, Elias, Selah, Cyrus and Lucas</vt:lpstr>
      <vt:lpstr>International Missionaries</vt:lpstr>
      <vt:lpstr>PowerPoint Presentation</vt:lpstr>
      <vt:lpstr>PowerPoint Presentation</vt:lpstr>
      <vt:lpstr>MIDDLE EAST</vt:lpstr>
      <vt:lpstr>Debra Gilmore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Coates</dc:creator>
  <cp:lastModifiedBy>Janet Coates</cp:lastModifiedBy>
  <cp:revision>1</cp:revision>
  <dcterms:created xsi:type="dcterms:W3CDTF">2023-12-13T23:39:37Z</dcterms:created>
  <dcterms:modified xsi:type="dcterms:W3CDTF">2024-01-05T15:28:54Z</dcterms:modified>
</cp:coreProperties>
</file>