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80" r:id="rId10"/>
    <p:sldId id="281" r:id="rId11"/>
    <p:sldId id="271" r:id="rId12"/>
    <p:sldId id="267" r:id="rId13"/>
    <p:sldId id="268" r:id="rId14"/>
    <p:sldId id="269" r:id="rId15"/>
    <p:sldId id="270" r:id="rId16"/>
    <p:sldId id="275" r:id="rId17"/>
    <p:sldId id="276" r:id="rId18"/>
    <p:sldId id="273" r:id="rId19"/>
    <p:sldId id="272" r:id="rId20"/>
    <p:sldId id="277" r:id="rId21"/>
    <p:sldId id="274" r:id="rId22"/>
    <p:sldId id="278" r:id="rId23"/>
    <p:sldId id="279" r:id="rId24"/>
    <p:sldId id="283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B747E9-BA6E-40F6-82E1-D1E50E141367}">
          <p14:sldIdLst>
            <p14:sldId id="256"/>
            <p14:sldId id="258"/>
            <p14:sldId id="259"/>
            <p14:sldId id="260"/>
            <p14:sldId id="261"/>
            <p14:sldId id="266"/>
            <p14:sldId id="262"/>
            <p14:sldId id="263"/>
            <p14:sldId id="280"/>
            <p14:sldId id="281"/>
            <p14:sldId id="271"/>
            <p14:sldId id="267"/>
            <p14:sldId id="268"/>
            <p14:sldId id="269"/>
            <p14:sldId id="270"/>
            <p14:sldId id="275"/>
            <p14:sldId id="276"/>
            <p14:sldId id="273"/>
            <p14:sldId id="272"/>
            <p14:sldId id="277"/>
            <p14:sldId id="274"/>
            <p14:sldId id="278"/>
            <p14:sldId id="279"/>
            <p14:sldId id="283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8241C0-F757-4A67-B2CC-EE5F52758587}" v="434" dt="2025-01-24T16:52:18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Coates" userId="ea7fc184-bcb7-4e42-ab6a-4b572a518a51" providerId="ADAL" clId="{F38241C0-F757-4A67-B2CC-EE5F52758587}"/>
    <pc:docChg chg="undo custSel addSld delSld modSld sldOrd modSection">
      <pc:chgData name="Janet Coates" userId="ea7fc184-bcb7-4e42-ab6a-4b572a518a51" providerId="ADAL" clId="{F38241C0-F757-4A67-B2CC-EE5F52758587}" dt="2025-01-24T16:52:09.875" v="2211" actId="313"/>
      <pc:docMkLst>
        <pc:docMk/>
      </pc:docMkLst>
      <pc:sldChg chg="modSp mod">
        <pc:chgData name="Janet Coates" userId="ea7fc184-bcb7-4e42-ab6a-4b572a518a51" providerId="ADAL" clId="{F38241C0-F757-4A67-B2CC-EE5F52758587}" dt="2025-01-23T14:27:52.536" v="23" actId="20577"/>
        <pc:sldMkLst>
          <pc:docMk/>
          <pc:sldMk cId="2534164958" sldId="256"/>
        </pc:sldMkLst>
        <pc:spChg chg="mod">
          <ac:chgData name="Janet Coates" userId="ea7fc184-bcb7-4e42-ab6a-4b572a518a51" providerId="ADAL" clId="{F38241C0-F757-4A67-B2CC-EE5F52758587}" dt="2025-01-23T14:27:52.536" v="23" actId="20577"/>
          <ac:spMkLst>
            <pc:docMk/>
            <pc:sldMk cId="2534164958" sldId="256"/>
            <ac:spMk id="3" creationId="{95F1DAD0-2B2F-541E-76CA-B7C79310A818}"/>
          </ac:spMkLst>
        </pc:spChg>
      </pc:sldChg>
      <pc:sldChg chg="modSp">
        <pc:chgData name="Janet Coates" userId="ea7fc184-bcb7-4e42-ab6a-4b572a518a51" providerId="ADAL" clId="{F38241C0-F757-4A67-B2CC-EE5F52758587}" dt="2025-01-23T14:37:13.481" v="24" actId="14826"/>
        <pc:sldMkLst>
          <pc:docMk/>
          <pc:sldMk cId="3828048134" sldId="258"/>
        </pc:sldMkLst>
        <pc:picChg chg="mod">
          <ac:chgData name="Janet Coates" userId="ea7fc184-bcb7-4e42-ab6a-4b572a518a51" providerId="ADAL" clId="{F38241C0-F757-4A67-B2CC-EE5F52758587}" dt="2025-01-23T14:37:13.481" v="24" actId="14826"/>
          <ac:picMkLst>
            <pc:docMk/>
            <pc:sldMk cId="3828048134" sldId="258"/>
            <ac:picMk id="10" creationId="{374BE2DB-B10A-55DA-9860-574E12D5314A}"/>
          </ac:picMkLst>
        </pc:picChg>
      </pc:sldChg>
      <pc:sldChg chg="addSp modSp mod">
        <pc:chgData name="Janet Coates" userId="ea7fc184-bcb7-4e42-ab6a-4b572a518a51" providerId="ADAL" clId="{F38241C0-F757-4A67-B2CC-EE5F52758587}" dt="2025-01-23T14:49:10.448" v="82" actId="20577"/>
        <pc:sldMkLst>
          <pc:docMk/>
          <pc:sldMk cId="3502889187" sldId="260"/>
        </pc:sldMkLst>
        <pc:spChg chg="add mod">
          <ac:chgData name="Janet Coates" userId="ea7fc184-bcb7-4e42-ab6a-4b572a518a51" providerId="ADAL" clId="{F38241C0-F757-4A67-B2CC-EE5F52758587}" dt="2025-01-23T14:45:25.464" v="53" actId="1076"/>
          <ac:spMkLst>
            <pc:docMk/>
            <pc:sldMk cId="3502889187" sldId="260"/>
            <ac:spMk id="2" creationId="{4B3BAA7C-DD12-DB4F-2944-688A0AB81577}"/>
          </ac:spMkLst>
        </pc:spChg>
        <pc:spChg chg="mod">
          <ac:chgData name="Janet Coates" userId="ea7fc184-bcb7-4e42-ab6a-4b572a518a51" providerId="ADAL" clId="{F38241C0-F757-4A67-B2CC-EE5F52758587}" dt="2025-01-23T14:49:10.448" v="82" actId="20577"/>
          <ac:spMkLst>
            <pc:docMk/>
            <pc:sldMk cId="3502889187" sldId="260"/>
            <ac:spMk id="9" creationId="{4DF9AB50-7B4F-991F-311F-FA1248000037}"/>
          </ac:spMkLst>
        </pc:spChg>
        <pc:spChg chg="mod">
          <ac:chgData name="Janet Coates" userId="ea7fc184-bcb7-4e42-ab6a-4b572a518a51" providerId="ADAL" clId="{F38241C0-F757-4A67-B2CC-EE5F52758587}" dt="2025-01-23T14:48:49.849" v="65" actId="20577"/>
          <ac:spMkLst>
            <pc:docMk/>
            <pc:sldMk cId="3502889187" sldId="260"/>
            <ac:spMk id="13" creationId="{D6FE3708-8004-7870-8887-01F2FAC2F8A5}"/>
          </ac:spMkLst>
        </pc:spChg>
        <pc:picChg chg="mod">
          <ac:chgData name="Janet Coates" userId="ea7fc184-bcb7-4e42-ab6a-4b572a518a51" providerId="ADAL" clId="{F38241C0-F757-4A67-B2CC-EE5F52758587}" dt="2025-01-23T14:44:33.987" v="27" actId="14826"/>
          <ac:picMkLst>
            <pc:docMk/>
            <pc:sldMk cId="3502889187" sldId="260"/>
            <ac:picMk id="5" creationId="{48B450D5-40CB-B509-35CD-132F95DDA7F6}"/>
          </ac:picMkLst>
        </pc:picChg>
        <pc:picChg chg="mod">
          <ac:chgData name="Janet Coates" userId="ea7fc184-bcb7-4e42-ab6a-4b572a518a51" providerId="ADAL" clId="{F38241C0-F757-4A67-B2CC-EE5F52758587}" dt="2025-01-23T14:48:18.498" v="56" actId="14826"/>
          <ac:picMkLst>
            <pc:docMk/>
            <pc:sldMk cId="3502889187" sldId="260"/>
            <ac:picMk id="7" creationId="{1D384EE9-0322-AB25-C427-F9651B60FFEE}"/>
          </ac:picMkLst>
        </pc:picChg>
      </pc:sldChg>
      <pc:sldChg chg="addSp delSp modSp mod">
        <pc:chgData name="Janet Coates" userId="ea7fc184-bcb7-4e42-ab6a-4b572a518a51" providerId="ADAL" clId="{F38241C0-F757-4A67-B2CC-EE5F52758587}" dt="2025-01-24T16:51:29.364" v="2210" actId="20577"/>
        <pc:sldMkLst>
          <pc:docMk/>
          <pc:sldMk cId="3714790060" sldId="261"/>
        </pc:sldMkLst>
        <pc:spChg chg="mod">
          <ac:chgData name="Janet Coates" userId="ea7fc184-bcb7-4e42-ab6a-4b572a518a51" providerId="ADAL" clId="{F38241C0-F757-4A67-B2CC-EE5F52758587}" dt="2025-01-24T16:51:29.364" v="2210" actId="20577"/>
          <ac:spMkLst>
            <pc:docMk/>
            <pc:sldMk cId="3714790060" sldId="261"/>
            <ac:spMk id="2" creationId="{C851979C-0A8E-9584-47D3-B5BDBBDC5232}"/>
          </ac:spMkLst>
        </pc:spChg>
        <pc:spChg chg="add mod">
          <ac:chgData name="Janet Coates" userId="ea7fc184-bcb7-4e42-ab6a-4b572a518a51" providerId="ADAL" clId="{F38241C0-F757-4A67-B2CC-EE5F52758587}" dt="2025-01-23T14:58:15.675" v="124" actId="255"/>
          <ac:spMkLst>
            <pc:docMk/>
            <pc:sldMk cId="3714790060" sldId="261"/>
            <ac:spMk id="3" creationId="{F5DA7934-8133-6F9B-A557-423A3B9786B7}"/>
          </ac:spMkLst>
        </pc:spChg>
        <pc:spChg chg="add mod">
          <ac:chgData name="Janet Coates" userId="ea7fc184-bcb7-4e42-ab6a-4b572a518a51" providerId="ADAL" clId="{F38241C0-F757-4A67-B2CC-EE5F52758587}" dt="2025-01-23T15:00:34.753" v="191" actId="14100"/>
          <ac:spMkLst>
            <pc:docMk/>
            <pc:sldMk cId="3714790060" sldId="261"/>
            <ac:spMk id="4" creationId="{2CADB439-0A54-E6D2-B640-7718657F6D37}"/>
          </ac:spMkLst>
        </pc:spChg>
        <pc:spChg chg="del mod">
          <ac:chgData name="Janet Coates" userId="ea7fc184-bcb7-4e42-ab6a-4b572a518a51" providerId="ADAL" clId="{F38241C0-F757-4A67-B2CC-EE5F52758587}" dt="2025-01-23T14:51:28.074" v="95"/>
          <ac:spMkLst>
            <pc:docMk/>
            <pc:sldMk cId="3714790060" sldId="261"/>
            <ac:spMk id="7" creationId="{A2F8EC81-A5FF-9284-CFED-6927BF2C2E8A}"/>
          </ac:spMkLst>
        </pc:spChg>
        <pc:picChg chg="mod">
          <ac:chgData name="Janet Coates" userId="ea7fc184-bcb7-4e42-ab6a-4b572a518a51" providerId="ADAL" clId="{F38241C0-F757-4A67-B2CC-EE5F52758587}" dt="2025-01-23T14:57:10.695" v="96" actId="14826"/>
          <ac:picMkLst>
            <pc:docMk/>
            <pc:sldMk cId="3714790060" sldId="261"/>
            <ac:picMk id="5" creationId="{C7CAE99B-16CB-2921-AD7D-8FB3118D2019}"/>
          </ac:picMkLst>
        </pc:picChg>
      </pc:sldChg>
      <pc:sldChg chg="addSp modSp mod">
        <pc:chgData name="Janet Coates" userId="ea7fc184-bcb7-4e42-ab6a-4b572a518a51" providerId="ADAL" clId="{F38241C0-F757-4A67-B2CC-EE5F52758587}" dt="2025-01-23T15:15:14.077" v="516" actId="1076"/>
        <pc:sldMkLst>
          <pc:docMk/>
          <pc:sldMk cId="697650159" sldId="262"/>
        </pc:sldMkLst>
        <pc:spChg chg="mod">
          <ac:chgData name="Janet Coates" userId="ea7fc184-bcb7-4e42-ab6a-4b572a518a51" providerId="ADAL" clId="{F38241C0-F757-4A67-B2CC-EE5F52758587}" dt="2025-01-23T15:12:15.446" v="477" actId="1076"/>
          <ac:spMkLst>
            <pc:docMk/>
            <pc:sldMk cId="697650159" sldId="262"/>
            <ac:spMk id="10" creationId="{AFA9A378-DE12-BF19-CED0-2EA3055D5983}"/>
          </ac:spMkLst>
        </pc:spChg>
        <pc:spChg chg="mod">
          <ac:chgData name="Janet Coates" userId="ea7fc184-bcb7-4e42-ab6a-4b572a518a51" providerId="ADAL" clId="{F38241C0-F757-4A67-B2CC-EE5F52758587}" dt="2025-01-23T15:15:14.077" v="516" actId="1076"/>
          <ac:spMkLst>
            <pc:docMk/>
            <pc:sldMk cId="697650159" sldId="262"/>
            <ac:spMk id="11" creationId="{40270DBB-5059-F233-2774-7B0D52486E52}"/>
          </ac:spMkLst>
        </pc:spChg>
        <pc:picChg chg="mod">
          <ac:chgData name="Janet Coates" userId="ea7fc184-bcb7-4e42-ab6a-4b572a518a51" providerId="ADAL" clId="{F38241C0-F757-4A67-B2CC-EE5F52758587}" dt="2025-01-23T15:14:59.405" v="513" actId="14100"/>
          <ac:picMkLst>
            <pc:docMk/>
            <pc:sldMk cId="697650159" sldId="262"/>
            <ac:picMk id="3" creationId="{62BA14FE-0F54-1DAD-9517-B6CEA4101537}"/>
          </ac:picMkLst>
        </pc:picChg>
        <pc:picChg chg="add mod">
          <ac:chgData name="Janet Coates" userId="ea7fc184-bcb7-4e42-ab6a-4b572a518a51" providerId="ADAL" clId="{F38241C0-F757-4A67-B2CC-EE5F52758587}" dt="2025-01-23T15:15:10.679" v="515" actId="1076"/>
          <ac:picMkLst>
            <pc:docMk/>
            <pc:sldMk cId="697650159" sldId="262"/>
            <ac:picMk id="4" creationId="{E1081BCC-F3AB-358B-29EB-E6EC526751ED}"/>
          </ac:picMkLst>
        </pc:picChg>
        <pc:picChg chg="mod">
          <ac:chgData name="Janet Coates" userId="ea7fc184-bcb7-4e42-ab6a-4b572a518a51" providerId="ADAL" clId="{F38241C0-F757-4A67-B2CC-EE5F52758587}" dt="2025-01-23T15:14:48.747" v="510" actId="1076"/>
          <ac:picMkLst>
            <pc:docMk/>
            <pc:sldMk cId="697650159" sldId="262"/>
            <ac:picMk id="5" creationId="{F4CE60D0-A655-E23E-1ED5-0C6CE46C7247}"/>
          </ac:picMkLst>
        </pc:picChg>
        <pc:picChg chg="mod">
          <ac:chgData name="Janet Coates" userId="ea7fc184-bcb7-4e42-ab6a-4b572a518a51" providerId="ADAL" clId="{F38241C0-F757-4A67-B2CC-EE5F52758587}" dt="2025-01-23T15:14:54.083" v="512" actId="1076"/>
          <ac:picMkLst>
            <pc:docMk/>
            <pc:sldMk cId="697650159" sldId="262"/>
            <ac:picMk id="9" creationId="{02EE7FCC-1D96-4F6F-0FA5-9BEE196D5D23}"/>
          </ac:picMkLst>
        </pc:picChg>
      </pc:sldChg>
      <pc:sldChg chg="addSp delSp modSp mod">
        <pc:chgData name="Janet Coates" userId="ea7fc184-bcb7-4e42-ab6a-4b572a518a51" providerId="ADAL" clId="{F38241C0-F757-4A67-B2CC-EE5F52758587}" dt="2025-01-23T16:07:32.495" v="758" actId="1076"/>
        <pc:sldMkLst>
          <pc:docMk/>
          <pc:sldMk cId="571766996" sldId="263"/>
        </pc:sldMkLst>
        <pc:spChg chg="add mod">
          <ac:chgData name="Janet Coates" userId="ea7fc184-bcb7-4e42-ab6a-4b572a518a51" providerId="ADAL" clId="{F38241C0-F757-4A67-B2CC-EE5F52758587}" dt="2025-01-23T15:45:19.349" v="655" actId="1076"/>
          <ac:spMkLst>
            <pc:docMk/>
            <pc:sldMk cId="571766996" sldId="263"/>
            <ac:spMk id="2" creationId="{4BCABBBD-AAA9-287A-B12E-155046309DED}"/>
          </ac:spMkLst>
        </pc:spChg>
        <pc:spChg chg="add mod">
          <ac:chgData name="Janet Coates" userId="ea7fc184-bcb7-4e42-ab6a-4b572a518a51" providerId="ADAL" clId="{F38241C0-F757-4A67-B2CC-EE5F52758587}" dt="2025-01-23T15:47:20.926" v="735" actId="207"/>
          <ac:spMkLst>
            <pc:docMk/>
            <pc:sldMk cId="571766996" sldId="263"/>
            <ac:spMk id="4" creationId="{8BEB1A8D-243F-B1FB-7F31-E38FFD71897E}"/>
          </ac:spMkLst>
        </pc:spChg>
        <pc:spChg chg="mod">
          <ac:chgData name="Janet Coates" userId="ea7fc184-bcb7-4e42-ab6a-4b572a518a51" providerId="ADAL" clId="{F38241C0-F757-4A67-B2CC-EE5F52758587}" dt="2025-01-23T16:07:32.495" v="758" actId="1076"/>
          <ac:spMkLst>
            <pc:docMk/>
            <pc:sldMk cId="571766996" sldId="263"/>
            <ac:spMk id="16" creationId="{4A5A4B7F-ED75-7716-F5EC-A1DBA54AD6DA}"/>
          </ac:spMkLst>
        </pc:spChg>
        <pc:spChg chg="mod">
          <ac:chgData name="Janet Coates" userId="ea7fc184-bcb7-4e42-ab6a-4b572a518a51" providerId="ADAL" clId="{F38241C0-F757-4A67-B2CC-EE5F52758587}" dt="2025-01-23T15:45:37.483" v="659" actId="255"/>
          <ac:spMkLst>
            <pc:docMk/>
            <pc:sldMk cId="571766996" sldId="263"/>
            <ac:spMk id="18" creationId="{15D1714E-DBBE-64D9-D836-91C779AFAC10}"/>
          </ac:spMkLst>
        </pc:spChg>
        <pc:spChg chg="mod">
          <ac:chgData name="Janet Coates" userId="ea7fc184-bcb7-4e42-ab6a-4b572a518a51" providerId="ADAL" clId="{F38241C0-F757-4A67-B2CC-EE5F52758587}" dt="2025-01-23T15:45:01.650" v="653" actId="2711"/>
          <ac:spMkLst>
            <pc:docMk/>
            <pc:sldMk cId="571766996" sldId="263"/>
            <ac:spMk id="19" creationId="{F959B62B-6596-015E-8BCA-ED4D15634E49}"/>
          </ac:spMkLst>
        </pc:spChg>
        <pc:spChg chg="mod">
          <ac:chgData name="Janet Coates" userId="ea7fc184-bcb7-4e42-ab6a-4b572a518a51" providerId="ADAL" clId="{F38241C0-F757-4A67-B2CC-EE5F52758587}" dt="2025-01-23T15:57:57.260" v="746" actId="20577"/>
          <ac:spMkLst>
            <pc:docMk/>
            <pc:sldMk cId="571766996" sldId="263"/>
            <ac:spMk id="21" creationId="{F094F73E-B843-9E6D-760D-EB127913E11B}"/>
          </ac:spMkLst>
        </pc:spChg>
        <pc:spChg chg="del mod">
          <ac:chgData name="Janet Coates" userId="ea7fc184-bcb7-4e42-ab6a-4b572a518a51" providerId="ADAL" clId="{F38241C0-F757-4A67-B2CC-EE5F52758587}" dt="2025-01-23T16:07:29.254" v="757"/>
          <ac:spMkLst>
            <pc:docMk/>
            <pc:sldMk cId="571766996" sldId="263"/>
            <ac:spMk id="22" creationId="{876E1E6C-091A-FFDB-94BB-02D76B936F6D}"/>
          </ac:spMkLst>
        </pc:spChg>
        <pc:spChg chg="mod">
          <ac:chgData name="Janet Coates" userId="ea7fc184-bcb7-4e42-ab6a-4b572a518a51" providerId="ADAL" clId="{F38241C0-F757-4A67-B2CC-EE5F52758587}" dt="2025-01-23T15:46:24.988" v="704" actId="20577"/>
          <ac:spMkLst>
            <pc:docMk/>
            <pc:sldMk cId="571766996" sldId="263"/>
            <ac:spMk id="23" creationId="{B56EA4CD-8D46-3DF5-C0EE-FE66E70CC46A}"/>
          </ac:spMkLst>
        </pc:spChg>
        <pc:spChg chg="mod">
          <ac:chgData name="Janet Coates" userId="ea7fc184-bcb7-4e42-ab6a-4b572a518a51" providerId="ADAL" clId="{F38241C0-F757-4A67-B2CC-EE5F52758587}" dt="2025-01-23T15:39:38.347" v="582" actId="313"/>
          <ac:spMkLst>
            <pc:docMk/>
            <pc:sldMk cId="571766996" sldId="263"/>
            <ac:spMk id="24" creationId="{92C0EEA2-F573-A86E-0F60-2893B9709D7A}"/>
          </ac:spMkLst>
        </pc:spChg>
        <pc:spChg chg="mod">
          <ac:chgData name="Janet Coates" userId="ea7fc184-bcb7-4e42-ab6a-4b572a518a51" providerId="ADAL" clId="{F38241C0-F757-4A67-B2CC-EE5F52758587}" dt="2025-01-23T15:47:34.209" v="737" actId="1076"/>
          <ac:spMkLst>
            <pc:docMk/>
            <pc:sldMk cId="571766996" sldId="263"/>
            <ac:spMk id="25" creationId="{67795630-C880-3548-9636-41D3201C8099}"/>
          </ac:spMkLst>
        </pc:spChg>
        <pc:picChg chg="mod">
          <ac:chgData name="Janet Coates" userId="ea7fc184-bcb7-4e42-ab6a-4b572a518a51" providerId="ADAL" clId="{F38241C0-F757-4A67-B2CC-EE5F52758587}" dt="2025-01-23T15:17:33.733" v="539" actId="14826"/>
          <ac:picMkLst>
            <pc:docMk/>
            <pc:sldMk cId="571766996" sldId="263"/>
            <ac:picMk id="3" creationId="{B68E360A-230E-A1C2-A51A-23839EBF6C51}"/>
          </ac:picMkLst>
        </pc:picChg>
        <pc:picChg chg="mod">
          <ac:chgData name="Janet Coates" userId="ea7fc184-bcb7-4e42-ab6a-4b572a518a51" providerId="ADAL" clId="{F38241C0-F757-4A67-B2CC-EE5F52758587}" dt="2025-01-23T15:45:24.200" v="657" actId="1076"/>
          <ac:picMkLst>
            <pc:docMk/>
            <pc:sldMk cId="571766996" sldId="263"/>
            <ac:picMk id="5" creationId="{5041C88A-9A12-5DA4-8AC6-A09888E4CF75}"/>
          </ac:picMkLst>
        </pc:picChg>
        <pc:picChg chg="mod">
          <ac:chgData name="Janet Coates" userId="ea7fc184-bcb7-4e42-ab6a-4b572a518a51" providerId="ADAL" clId="{F38241C0-F757-4A67-B2CC-EE5F52758587}" dt="2025-01-23T15:38:54.549" v="540" actId="14826"/>
          <ac:picMkLst>
            <pc:docMk/>
            <pc:sldMk cId="571766996" sldId="263"/>
            <ac:picMk id="9" creationId="{2B694723-9047-69D7-32AD-2188CAE29532}"/>
          </ac:picMkLst>
        </pc:picChg>
        <pc:picChg chg="mod">
          <ac:chgData name="Janet Coates" userId="ea7fc184-bcb7-4e42-ab6a-4b572a518a51" providerId="ADAL" clId="{F38241C0-F757-4A67-B2CC-EE5F52758587}" dt="2025-01-23T15:17:14.099" v="538" actId="14826"/>
          <ac:picMkLst>
            <pc:docMk/>
            <pc:sldMk cId="571766996" sldId="263"/>
            <ac:picMk id="11" creationId="{BCD4687A-2BB8-CC66-9C24-076E51C36D37}"/>
          </ac:picMkLst>
        </pc:picChg>
        <pc:picChg chg="del">
          <ac:chgData name="Janet Coates" userId="ea7fc184-bcb7-4e42-ab6a-4b572a518a51" providerId="ADAL" clId="{F38241C0-F757-4A67-B2CC-EE5F52758587}" dt="2025-01-23T16:06:52.116" v="747" actId="21"/>
          <ac:picMkLst>
            <pc:docMk/>
            <pc:sldMk cId="571766996" sldId="263"/>
            <ac:picMk id="13" creationId="{640082D0-8D5B-E3A7-2479-7C7B9F43BEF8}"/>
          </ac:picMkLst>
        </pc:picChg>
        <pc:picChg chg="mod">
          <ac:chgData name="Janet Coates" userId="ea7fc184-bcb7-4e42-ab6a-4b572a518a51" providerId="ADAL" clId="{F38241C0-F757-4A67-B2CC-EE5F52758587}" dt="2025-01-23T15:15:55.073" v="517" actId="14826"/>
          <ac:picMkLst>
            <pc:docMk/>
            <pc:sldMk cId="571766996" sldId="263"/>
            <ac:picMk id="15" creationId="{D873F9A9-8AD6-B3A7-9496-53106E962E28}"/>
          </ac:picMkLst>
        </pc:picChg>
      </pc:sldChg>
      <pc:sldChg chg="modSp mod">
        <pc:chgData name="Janet Coates" userId="ea7fc184-bcb7-4e42-ab6a-4b572a518a51" providerId="ADAL" clId="{F38241C0-F757-4A67-B2CC-EE5F52758587}" dt="2025-01-23T15:11:09.170" v="415" actId="14100"/>
        <pc:sldMkLst>
          <pc:docMk/>
          <pc:sldMk cId="448557319" sldId="266"/>
        </pc:sldMkLst>
        <pc:spChg chg="mod">
          <ac:chgData name="Janet Coates" userId="ea7fc184-bcb7-4e42-ab6a-4b572a518a51" providerId="ADAL" clId="{F38241C0-F757-4A67-B2CC-EE5F52758587}" dt="2025-01-23T15:10:29.386" v="350" actId="313"/>
          <ac:spMkLst>
            <pc:docMk/>
            <pc:sldMk cId="448557319" sldId="266"/>
            <ac:spMk id="2" creationId="{3A8DF2BD-2049-EA74-E920-F5EA844F171D}"/>
          </ac:spMkLst>
        </pc:spChg>
        <pc:spChg chg="mod">
          <ac:chgData name="Janet Coates" userId="ea7fc184-bcb7-4e42-ab6a-4b572a518a51" providerId="ADAL" clId="{F38241C0-F757-4A67-B2CC-EE5F52758587}" dt="2025-01-23T15:03:26.211" v="309" actId="20577"/>
          <ac:spMkLst>
            <pc:docMk/>
            <pc:sldMk cId="448557319" sldId="266"/>
            <ac:spMk id="32" creationId="{2BFF434E-FEC3-E690-4E4C-772A2135205B}"/>
          </ac:spMkLst>
        </pc:spChg>
        <pc:spChg chg="mod">
          <ac:chgData name="Janet Coates" userId="ea7fc184-bcb7-4e42-ab6a-4b572a518a51" providerId="ADAL" clId="{F38241C0-F757-4A67-B2CC-EE5F52758587}" dt="2025-01-23T15:10:55.140" v="396" actId="20577"/>
          <ac:spMkLst>
            <pc:docMk/>
            <pc:sldMk cId="448557319" sldId="266"/>
            <ac:spMk id="33" creationId="{0DC3BB30-FF13-6447-A08B-5AF8E7DE32DF}"/>
          </ac:spMkLst>
        </pc:spChg>
        <pc:spChg chg="mod">
          <ac:chgData name="Janet Coates" userId="ea7fc184-bcb7-4e42-ab6a-4b572a518a51" providerId="ADAL" clId="{F38241C0-F757-4A67-B2CC-EE5F52758587}" dt="2025-01-23T15:11:09.170" v="415" actId="14100"/>
          <ac:spMkLst>
            <pc:docMk/>
            <pc:sldMk cId="448557319" sldId="266"/>
            <ac:spMk id="37" creationId="{48ED1A31-312C-F6F5-2AC3-59CADCB32E84}"/>
          </ac:spMkLst>
        </pc:spChg>
        <pc:picChg chg="mod">
          <ac:chgData name="Janet Coates" userId="ea7fc184-bcb7-4e42-ab6a-4b572a518a51" providerId="ADAL" clId="{F38241C0-F757-4A67-B2CC-EE5F52758587}" dt="2025-01-23T15:09:40.271" v="315" actId="14826"/>
          <ac:picMkLst>
            <pc:docMk/>
            <pc:sldMk cId="448557319" sldId="266"/>
            <ac:picMk id="11" creationId="{66B74A21-DAAA-A1EA-D391-745BD2B27028}"/>
          </ac:picMkLst>
        </pc:picChg>
        <pc:picChg chg="mod">
          <ac:chgData name="Janet Coates" userId="ea7fc184-bcb7-4e42-ab6a-4b572a518a51" providerId="ADAL" clId="{F38241C0-F757-4A67-B2CC-EE5F52758587}" dt="2025-01-23T15:09:22.690" v="314" actId="14826"/>
          <ac:picMkLst>
            <pc:docMk/>
            <pc:sldMk cId="448557319" sldId="266"/>
            <ac:picMk id="29" creationId="{171B23F7-1A39-E976-6B07-92DA90943DB0}"/>
          </ac:picMkLst>
        </pc:picChg>
        <pc:picChg chg="mod">
          <ac:chgData name="Janet Coates" userId="ea7fc184-bcb7-4e42-ab6a-4b572a518a51" providerId="ADAL" clId="{F38241C0-F757-4A67-B2CC-EE5F52758587}" dt="2025-01-23T15:08:14.771" v="313" actId="1076"/>
          <ac:picMkLst>
            <pc:docMk/>
            <pc:sldMk cId="448557319" sldId="266"/>
            <ac:picMk id="31" creationId="{A3CAD255-A6AA-7C60-D4F9-5CC05F852879}"/>
          </ac:picMkLst>
        </pc:picChg>
      </pc:sldChg>
      <pc:sldChg chg="addSp delSp modSp mod">
        <pc:chgData name="Janet Coates" userId="ea7fc184-bcb7-4e42-ab6a-4b572a518a51" providerId="ADAL" clId="{F38241C0-F757-4A67-B2CC-EE5F52758587}" dt="2025-01-24T15:34:38.303" v="2049" actId="20577"/>
        <pc:sldMkLst>
          <pc:docMk/>
          <pc:sldMk cId="1080864442" sldId="267"/>
        </pc:sldMkLst>
        <pc:spChg chg="mod">
          <ac:chgData name="Janet Coates" userId="ea7fc184-bcb7-4e42-ab6a-4b572a518a51" providerId="ADAL" clId="{F38241C0-F757-4A67-B2CC-EE5F52758587}" dt="2025-01-24T15:34:38.303" v="2049" actId="20577"/>
          <ac:spMkLst>
            <pc:docMk/>
            <pc:sldMk cId="1080864442" sldId="267"/>
            <ac:spMk id="2" creationId="{800D5CFD-C0C0-E7A7-59FE-400148ADCF51}"/>
          </ac:spMkLst>
        </pc:spChg>
        <pc:spChg chg="add mod">
          <ac:chgData name="Janet Coates" userId="ea7fc184-bcb7-4e42-ab6a-4b572a518a51" providerId="ADAL" clId="{F38241C0-F757-4A67-B2CC-EE5F52758587}" dt="2025-01-23T16:11:01.538" v="802" actId="1076"/>
          <ac:spMkLst>
            <pc:docMk/>
            <pc:sldMk cId="1080864442" sldId="267"/>
            <ac:spMk id="3" creationId="{15D7D8E1-3007-5EAF-F269-AEEC3B17170D}"/>
          </ac:spMkLst>
        </pc:spChg>
        <pc:spChg chg="del mod">
          <ac:chgData name="Janet Coates" userId="ea7fc184-bcb7-4e42-ab6a-4b572a518a51" providerId="ADAL" clId="{F38241C0-F757-4A67-B2CC-EE5F52758587}" dt="2025-01-23T16:08:25.467" v="761" actId="21"/>
          <ac:spMkLst>
            <pc:docMk/>
            <pc:sldMk cId="1080864442" sldId="267"/>
            <ac:spMk id="9" creationId="{D752E400-DC06-5C01-2BD2-D7D75DE0CD69}"/>
          </ac:spMkLst>
        </pc:spChg>
        <pc:spChg chg="del">
          <ac:chgData name="Janet Coates" userId="ea7fc184-bcb7-4e42-ab6a-4b572a518a51" providerId="ADAL" clId="{F38241C0-F757-4A67-B2CC-EE5F52758587}" dt="2025-01-23T16:08:30.141" v="762" actId="21"/>
          <ac:spMkLst>
            <pc:docMk/>
            <pc:sldMk cId="1080864442" sldId="267"/>
            <ac:spMk id="10" creationId="{256C872B-B967-E776-207D-A8A9879DA8FC}"/>
          </ac:spMkLst>
        </pc:spChg>
        <pc:spChg chg="add del mod">
          <ac:chgData name="Janet Coates" userId="ea7fc184-bcb7-4e42-ab6a-4b572a518a51" providerId="ADAL" clId="{F38241C0-F757-4A67-B2CC-EE5F52758587}" dt="2025-01-23T16:11:11.794" v="804" actId="313"/>
          <ac:spMkLst>
            <pc:docMk/>
            <pc:sldMk cId="1080864442" sldId="267"/>
            <ac:spMk id="13" creationId="{CAFA5EFC-FFCA-D033-7A2F-1FEE3B6103A8}"/>
          </ac:spMkLst>
        </pc:spChg>
        <pc:picChg chg="mod">
          <ac:chgData name="Janet Coates" userId="ea7fc184-bcb7-4e42-ab6a-4b572a518a51" providerId="ADAL" clId="{F38241C0-F757-4A67-B2CC-EE5F52758587}" dt="2025-01-23T16:08:15.306" v="759" actId="14826"/>
          <ac:picMkLst>
            <pc:docMk/>
            <pc:sldMk cId="1080864442" sldId="267"/>
            <ac:picMk id="5" creationId="{9BE033ED-93BA-7A9A-D409-50169644F9C4}"/>
          </ac:picMkLst>
        </pc:picChg>
        <pc:picChg chg="mod">
          <ac:chgData name="Janet Coates" userId="ea7fc184-bcb7-4e42-ab6a-4b572a518a51" providerId="ADAL" clId="{F38241C0-F757-4A67-B2CC-EE5F52758587}" dt="2025-01-23T16:09:50.272" v="763" actId="14826"/>
          <ac:picMkLst>
            <pc:docMk/>
            <pc:sldMk cId="1080864442" sldId="267"/>
            <ac:picMk id="7" creationId="{AA442D4E-4755-6491-8CB2-66CFB394002E}"/>
          </ac:picMkLst>
        </pc:picChg>
      </pc:sldChg>
      <pc:sldChg chg="addSp modSp mod">
        <pc:chgData name="Janet Coates" userId="ea7fc184-bcb7-4e42-ab6a-4b572a518a51" providerId="ADAL" clId="{F38241C0-F757-4A67-B2CC-EE5F52758587}" dt="2025-01-23T16:53:21.751" v="1002" actId="255"/>
        <pc:sldMkLst>
          <pc:docMk/>
          <pc:sldMk cId="2679888875" sldId="268"/>
        </pc:sldMkLst>
        <pc:spChg chg="mod">
          <ac:chgData name="Janet Coates" userId="ea7fc184-bcb7-4e42-ab6a-4b572a518a51" providerId="ADAL" clId="{F38241C0-F757-4A67-B2CC-EE5F52758587}" dt="2025-01-23T16:21:38.639" v="844" actId="20577"/>
          <ac:spMkLst>
            <pc:docMk/>
            <pc:sldMk cId="2679888875" sldId="268"/>
            <ac:spMk id="2" creationId="{F2F010DD-7186-B004-C33D-236D92499E83}"/>
          </ac:spMkLst>
        </pc:spChg>
        <pc:spChg chg="add mod">
          <ac:chgData name="Janet Coates" userId="ea7fc184-bcb7-4e42-ab6a-4b572a518a51" providerId="ADAL" clId="{F38241C0-F757-4A67-B2CC-EE5F52758587}" dt="2025-01-23T16:53:21.751" v="1002" actId="255"/>
          <ac:spMkLst>
            <pc:docMk/>
            <pc:sldMk cId="2679888875" sldId="268"/>
            <ac:spMk id="3" creationId="{07273DDD-7448-023D-154A-BA2ED7C0A1A0}"/>
          </ac:spMkLst>
        </pc:spChg>
        <pc:picChg chg="mod">
          <ac:chgData name="Janet Coates" userId="ea7fc184-bcb7-4e42-ab6a-4b572a518a51" providerId="ADAL" clId="{F38241C0-F757-4A67-B2CC-EE5F52758587}" dt="2025-01-23T16:35:13.941" v="848" actId="14826"/>
          <ac:picMkLst>
            <pc:docMk/>
            <pc:sldMk cId="2679888875" sldId="268"/>
            <ac:picMk id="5" creationId="{B58D708C-3451-DDC5-D4AF-121FEEEA52D8}"/>
          </ac:picMkLst>
        </pc:picChg>
        <pc:picChg chg="mod">
          <ac:chgData name="Janet Coates" userId="ea7fc184-bcb7-4e42-ab6a-4b572a518a51" providerId="ADAL" clId="{F38241C0-F757-4A67-B2CC-EE5F52758587}" dt="2025-01-23T16:11:45.573" v="805" actId="14826"/>
          <ac:picMkLst>
            <pc:docMk/>
            <pc:sldMk cId="2679888875" sldId="268"/>
            <ac:picMk id="7" creationId="{6A4DAEC0-BDF6-690F-A12B-ADCA447CD6CD}"/>
          </ac:picMkLst>
        </pc:picChg>
        <pc:picChg chg="mod">
          <ac:chgData name="Janet Coates" userId="ea7fc184-bcb7-4e42-ab6a-4b572a518a51" providerId="ADAL" clId="{F38241C0-F757-4A67-B2CC-EE5F52758587}" dt="2025-01-23T16:12:26.432" v="807" actId="14826"/>
          <ac:picMkLst>
            <pc:docMk/>
            <pc:sldMk cId="2679888875" sldId="268"/>
            <ac:picMk id="9" creationId="{694B7D84-7B91-CA50-2C5B-7406B81B0BD4}"/>
          </ac:picMkLst>
        </pc:picChg>
        <pc:picChg chg="mod">
          <ac:chgData name="Janet Coates" userId="ea7fc184-bcb7-4e42-ab6a-4b572a518a51" providerId="ADAL" clId="{F38241C0-F757-4A67-B2CC-EE5F52758587}" dt="2025-01-23T16:35:32.969" v="849" actId="14826"/>
          <ac:picMkLst>
            <pc:docMk/>
            <pc:sldMk cId="2679888875" sldId="268"/>
            <ac:picMk id="11" creationId="{816E52C7-E9BD-9453-EE15-776D94E5EAF0}"/>
          </ac:picMkLst>
        </pc:picChg>
      </pc:sldChg>
      <pc:sldChg chg="modSp mod">
        <pc:chgData name="Janet Coates" userId="ea7fc184-bcb7-4e42-ab6a-4b572a518a51" providerId="ADAL" clId="{F38241C0-F757-4A67-B2CC-EE5F52758587}" dt="2025-01-24T16:52:09.875" v="2211" actId="313"/>
        <pc:sldMkLst>
          <pc:docMk/>
          <pc:sldMk cId="3811240831" sldId="269"/>
        </pc:sldMkLst>
        <pc:spChg chg="mod">
          <ac:chgData name="Janet Coates" userId="ea7fc184-bcb7-4e42-ab6a-4b572a518a51" providerId="ADAL" clId="{F38241C0-F757-4A67-B2CC-EE5F52758587}" dt="2025-01-24T16:52:09.875" v="2211" actId="313"/>
          <ac:spMkLst>
            <pc:docMk/>
            <pc:sldMk cId="3811240831" sldId="269"/>
            <ac:spMk id="10" creationId="{EA58039D-0D3D-D4FA-0BFF-FCC99073992A}"/>
          </ac:spMkLst>
        </pc:spChg>
        <pc:picChg chg="mod">
          <ac:chgData name="Janet Coates" userId="ea7fc184-bcb7-4e42-ab6a-4b572a518a51" providerId="ADAL" clId="{F38241C0-F757-4A67-B2CC-EE5F52758587}" dt="2025-01-23T16:34:03.131" v="845" actId="14826"/>
          <ac:picMkLst>
            <pc:docMk/>
            <pc:sldMk cId="3811240831" sldId="269"/>
            <ac:picMk id="5" creationId="{FBE6925B-F91F-246A-9369-00B1E8F2731D}"/>
          </ac:picMkLst>
        </pc:picChg>
        <pc:picChg chg="mod">
          <ac:chgData name="Janet Coates" userId="ea7fc184-bcb7-4e42-ab6a-4b572a518a51" providerId="ADAL" clId="{F38241C0-F757-4A67-B2CC-EE5F52758587}" dt="2025-01-23T16:34:31.026" v="846" actId="14826"/>
          <ac:picMkLst>
            <pc:docMk/>
            <pc:sldMk cId="3811240831" sldId="269"/>
            <ac:picMk id="7" creationId="{04238590-3FB0-0863-E67C-FCB13A36ABC2}"/>
          </ac:picMkLst>
        </pc:picChg>
        <pc:picChg chg="mod">
          <ac:chgData name="Janet Coates" userId="ea7fc184-bcb7-4e42-ab6a-4b572a518a51" providerId="ADAL" clId="{F38241C0-F757-4A67-B2CC-EE5F52758587}" dt="2025-01-23T16:34:48.206" v="847" actId="14826"/>
          <ac:picMkLst>
            <pc:docMk/>
            <pc:sldMk cId="3811240831" sldId="269"/>
            <ac:picMk id="9" creationId="{6C50857D-257D-4B63-4E0C-92738654EECC}"/>
          </ac:picMkLst>
        </pc:picChg>
      </pc:sldChg>
      <pc:sldChg chg="addSp delSp modSp mod setBg">
        <pc:chgData name="Janet Coates" userId="ea7fc184-bcb7-4e42-ab6a-4b572a518a51" providerId="ADAL" clId="{F38241C0-F757-4A67-B2CC-EE5F52758587}" dt="2025-01-23T17:01:18.545" v="1108"/>
        <pc:sldMkLst>
          <pc:docMk/>
          <pc:sldMk cId="265110161" sldId="270"/>
        </pc:sldMkLst>
        <pc:spChg chg="mod">
          <ac:chgData name="Janet Coates" userId="ea7fc184-bcb7-4e42-ab6a-4b572a518a51" providerId="ADAL" clId="{F38241C0-F757-4A67-B2CC-EE5F52758587}" dt="2025-01-23T17:00:45.930" v="1081" actId="20577"/>
          <ac:spMkLst>
            <pc:docMk/>
            <pc:sldMk cId="265110161" sldId="270"/>
            <ac:spMk id="2" creationId="{BB7A2906-1E95-2859-1A52-18B1597C1B33}"/>
          </ac:spMkLst>
        </pc:spChg>
        <pc:spChg chg="mod ord">
          <ac:chgData name="Janet Coates" userId="ea7fc184-bcb7-4e42-ab6a-4b572a518a51" providerId="ADAL" clId="{F38241C0-F757-4A67-B2CC-EE5F52758587}" dt="2025-01-23T17:01:08.251" v="1107" actId="255"/>
          <ac:spMkLst>
            <pc:docMk/>
            <pc:sldMk cId="265110161" sldId="270"/>
            <ac:spMk id="20" creationId="{25FACD3A-6EDD-41CD-ECC5-A42C6A425D30}"/>
          </ac:spMkLst>
        </pc:spChg>
        <pc:spChg chg="add del">
          <ac:chgData name="Janet Coates" userId="ea7fc184-bcb7-4e42-ab6a-4b572a518a51" providerId="ADAL" clId="{F38241C0-F757-4A67-B2CC-EE5F52758587}" dt="2025-01-23T16:56:35.067" v="1042" actId="26606"/>
          <ac:spMkLst>
            <pc:docMk/>
            <pc:sldMk cId="265110161" sldId="270"/>
            <ac:spMk id="25" creationId="{928F64C6-FE22-4FC1-A763-DFCC514811BD}"/>
          </ac:spMkLst>
        </pc:spChg>
        <pc:spChg chg="add">
          <ac:chgData name="Janet Coates" userId="ea7fc184-bcb7-4e42-ab6a-4b572a518a51" providerId="ADAL" clId="{F38241C0-F757-4A67-B2CC-EE5F52758587}" dt="2025-01-23T16:56:35.067" v="1043" actId="26606"/>
          <ac:spMkLst>
            <pc:docMk/>
            <pc:sldMk cId="265110161" sldId="270"/>
            <ac:spMk id="30" creationId="{7BC0F8B1-F985-469B-8332-13DBC7665557}"/>
          </ac:spMkLst>
        </pc:spChg>
        <pc:spChg chg="add">
          <ac:chgData name="Janet Coates" userId="ea7fc184-bcb7-4e42-ab6a-4b572a518a51" providerId="ADAL" clId="{F38241C0-F757-4A67-B2CC-EE5F52758587}" dt="2025-01-23T16:56:35.067" v="1043" actId="26606"/>
          <ac:spMkLst>
            <pc:docMk/>
            <pc:sldMk cId="265110161" sldId="270"/>
            <ac:spMk id="31" creationId="{FBF3780C-749F-4B50-9E1D-F2B1F6DBB7DD}"/>
          </ac:spMkLst>
        </pc:spChg>
        <pc:spChg chg="add">
          <ac:chgData name="Janet Coates" userId="ea7fc184-bcb7-4e42-ab6a-4b572a518a51" providerId="ADAL" clId="{F38241C0-F757-4A67-B2CC-EE5F52758587}" dt="2025-01-23T16:56:35.067" v="1043" actId="26606"/>
          <ac:spMkLst>
            <pc:docMk/>
            <pc:sldMk cId="265110161" sldId="270"/>
            <ac:spMk id="32" creationId="{89D15953-1642-4DD6-AD9E-01AA19247FF6}"/>
          </ac:spMkLst>
        </pc:spChg>
        <pc:picChg chg="mod ord">
          <ac:chgData name="Janet Coates" userId="ea7fc184-bcb7-4e42-ab6a-4b572a518a51" providerId="ADAL" clId="{F38241C0-F757-4A67-B2CC-EE5F52758587}" dt="2025-01-23T16:57:39.791" v="1044" actId="14826"/>
          <ac:picMkLst>
            <pc:docMk/>
            <pc:sldMk cId="265110161" sldId="270"/>
            <ac:picMk id="7" creationId="{DDBA14DA-1CCC-94AB-9EDD-4AF05DC4F49E}"/>
          </ac:picMkLst>
        </pc:picChg>
        <pc:picChg chg="mod ord">
          <ac:chgData name="Janet Coates" userId="ea7fc184-bcb7-4e42-ab6a-4b572a518a51" providerId="ADAL" clId="{F38241C0-F757-4A67-B2CC-EE5F52758587}" dt="2025-01-23T16:56:35.067" v="1043" actId="26606"/>
          <ac:picMkLst>
            <pc:docMk/>
            <pc:sldMk cId="265110161" sldId="270"/>
            <ac:picMk id="11" creationId="{4049BCA1-CCF4-1557-ED90-A7A4A4DE1659}"/>
          </ac:picMkLst>
        </pc:picChg>
        <pc:picChg chg="mod ord">
          <ac:chgData name="Janet Coates" userId="ea7fc184-bcb7-4e42-ab6a-4b572a518a51" providerId="ADAL" clId="{F38241C0-F757-4A67-B2CC-EE5F52758587}" dt="2025-01-23T16:59:39.392" v="1049" actId="14826"/>
          <ac:picMkLst>
            <pc:docMk/>
            <pc:sldMk cId="265110161" sldId="270"/>
            <ac:picMk id="15" creationId="{D7CD11FA-8686-82A9-2BD7-E281D8CE0826}"/>
          </ac:picMkLst>
        </pc:picChg>
        <pc:picChg chg="mod">
          <ac:chgData name="Janet Coates" userId="ea7fc184-bcb7-4e42-ab6a-4b572a518a51" providerId="ADAL" clId="{F38241C0-F757-4A67-B2CC-EE5F52758587}" dt="2025-01-23T16:58:40.934" v="1045" actId="14826"/>
          <ac:picMkLst>
            <pc:docMk/>
            <pc:sldMk cId="265110161" sldId="270"/>
            <ac:picMk id="17" creationId="{ADFED44B-0198-6036-5DD8-73C1A53FE1CD}"/>
          </ac:picMkLst>
        </pc:picChg>
        <pc:picChg chg="mod">
          <ac:chgData name="Janet Coates" userId="ea7fc184-bcb7-4e42-ab6a-4b572a518a51" providerId="ADAL" clId="{F38241C0-F757-4A67-B2CC-EE5F52758587}" dt="2025-01-23T17:00:25.574" v="1050" actId="14826"/>
          <ac:picMkLst>
            <pc:docMk/>
            <pc:sldMk cId="265110161" sldId="270"/>
            <ac:picMk id="19" creationId="{4A778B2D-4F37-45A3-619D-04662415319C}"/>
          </ac:picMkLst>
        </pc:picChg>
        <pc:cxnChg chg="add del">
          <ac:chgData name="Janet Coates" userId="ea7fc184-bcb7-4e42-ab6a-4b572a518a51" providerId="ADAL" clId="{F38241C0-F757-4A67-B2CC-EE5F52758587}" dt="2025-01-23T16:56:35.067" v="1042" actId="26606"/>
          <ac:cxnSpMkLst>
            <pc:docMk/>
            <pc:sldMk cId="265110161" sldId="270"/>
            <ac:cxnSpMk id="27" creationId="{5C34627B-48E6-4F4D-B843-97717A86B490}"/>
          </ac:cxnSpMkLst>
        </pc:cxnChg>
      </pc:sldChg>
      <pc:sldChg chg="addSp modSp mod">
        <pc:chgData name="Janet Coates" userId="ea7fc184-bcb7-4e42-ab6a-4b572a518a51" providerId="ADAL" clId="{F38241C0-F757-4A67-B2CC-EE5F52758587}" dt="2025-01-23T17:15:03.117" v="1257" actId="1076"/>
        <pc:sldMkLst>
          <pc:docMk/>
          <pc:sldMk cId="2424453951" sldId="272"/>
        </pc:sldMkLst>
        <pc:spChg chg="mod">
          <ac:chgData name="Janet Coates" userId="ea7fc184-bcb7-4e42-ab6a-4b572a518a51" providerId="ADAL" clId="{F38241C0-F757-4A67-B2CC-EE5F52758587}" dt="2025-01-23T17:04:42.627" v="1164" actId="1076"/>
          <ac:spMkLst>
            <pc:docMk/>
            <pc:sldMk cId="2424453951" sldId="272"/>
            <ac:spMk id="2" creationId="{7128BF29-41D0-87DA-98A5-9A403B058198}"/>
          </ac:spMkLst>
        </pc:spChg>
        <pc:spChg chg="add mod">
          <ac:chgData name="Janet Coates" userId="ea7fc184-bcb7-4e42-ab6a-4b572a518a51" providerId="ADAL" clId="{F38241C0-F757-4A67-B2CC-EE5F52758587}" dt="2025-01-23T17:14:34.544" v="1233" actId="1076"/>
          <ac:spMkLst>
            <pc:docMk/>
            <pc:sldMk cId="2424453951" sldId="272"/>
            <ac:spMk id="3" creationId="{3825DC11-C20C-ABC9-703F-2DC7142FDD54}"/>
          </ac:spMkLst>
        </pc:spChg>
        <pc:spChg chg="add mod">
          <ac:chgData name="Janet Coates" userId="ea7fc184-bcb7-4e42-ab6a-4b572a518a51" providerId="ADAL" clId="{F38241C0-F757-4A67-B2CC-EE5F52758587}" dt="2025-01-23T17:15:03.117" v="1257" actId="1076"/>
          <ac:spMkLst>
            <pc:docMk/>
            <pc:sldMk cId="2424453951" sldId="272"/>
            <ac:spMk id="4" creationId="{C78A356D-6FA9-9E04-E9D2-E4F5A48448E5}"/>
          </ac:spMkLst>
        </pc:spChg>
        <pc:picChg chg="mod">
          <ac:chgData name="Janet Coates" userId="ea7fc184-bcb7-4e42-ab6a-4b572a518a51" providerId="ADAL" clId="{F38241C0-F757-4A67-B2CC-EE5F52758587}" dt="2025-01-23T17:12:54.382" v="1171" actId="14826"/>
          <ac:picMkLst>
            <pc:docMk/>
            <pc:sldMk cId="2424453951" sldId="272"/>
            <ac:picMk id="5" creationId="{C5945FE2-B5A2-0F8E-895C-21219C417F59}"/>
          </ac:picMkLst>
        </pc:picChg>
        <pc:picChg chg="mod">
          <ac:chgData name="Janet Coates" userId="ea7fc184-bcb7-4e42-ab6a-4b572a518a51" providerId="ADAL" clId="{F38241C0-F757-4A67-B2CC-EE5F52758587}" dt="2025-01-23T17:09:19.373" v="1166" actId="14826"/>
          <ac:picMkLst>
            <pc:docMk/>
            <pc:sldMk cId="2424453951" sldId="272"/>
            <ac:picMk id="7" creationId="{FACBEA70-E244-D0A6-3A79-37BA2D99DF9E}"/>
          </ac:picMkLst>
        </pc:picChg>
        <pc:picChg chg="mod">
          <ac:chgData name="Janet Coates" userId="ea7fc184-bcb7-4e42-ab6a-4b572a518a51" providerId="ADAL" clId="{F38241C0-F757-4A67-B2CC-EE5F52758587}" dt="2025-01-23T17:13:47.196" v="1172" actId="14826"/>
          <ac:picMkLst>
            <pc:docMk/>
            <pc:sldMk cId="2424453951" sldId="272"/>
            <ac:picMk id="9" creationId="{0852A9B9-6D46-477D-3CB2-002EA9CD63FF}"/>
          </ac:picMkLst>
        </pc:picChg>
      </pc:sldChg>
      <pc:sldChg chg="addSp delSp modSp mod">
        <pc:chgData name="Janet Coates" userId="ea7fc184-bcb7-4e42-ab6a-4b572a518a51" providerId="ADAL" clId="{F38241C0-F757-4A67-B2CC-EE5F52758587}" dt="2025-01-24T15:37:27.287" v="2050" actId="20577"/>
        <pc:sldMkLst>
          <pc:docMk/>
          <pc:sldMk cId="3222650880" sldId="274"/>
        </pc:sldMkLst>
        <pc:spChg chg="add del mod">
          <ac:chgData name="Janet Coates" userId="ea7fc184-bcb7-4e42-ab6a-4b572a518a51" providerId="ADAL" clId="{F38241C0-F757-4A67-B2CC-EE5F52758587}" dt="2025-01-23T23:26:50.239" v="1529" actId="478"/>
          <ac:spMkLst>
            <pc:docMk/>
            <pc:sldMk cId="3222650880" sldId="274"/>
            <ac:spMk id="4" creationId="{BA5E0A2B-8BF4-A01C-3538-9D0388D49879}"/>
          </ac:spMkLst>
        </pc:spChg>
        <pc:graphicFrameChg chg="add del mod modGraphic">
          <ac:chgData name="Janet Coates" userId="ea7fc184-bcb7-4e42-ab6a-4b572a518a51" providerId="ADAL" clId="{F38241C0-F757-4A67-B2CC-EE5F52758587}" dt="2025-01-24T15:37:27.287" v="2050" actId="20577"/>
          <ac:graphicFrameMkLst>
            <pc:docMk/>
            <pc:sldMk cId="3222650880" sldId="274"/>
            <ac:graphicFrameMk id="5" creationId="{A6969324-3B77-F58F-0D04-919CF9977D40}"/>
          </ac:graphicFrameMkLst>
        </pc:graphicFrameChg>
      </pc:sldChg>
      <pc:sldChg chg="modSp mod">
        <pc:chgData name="Janet Coates" userId="ea7fc184-bcb7-4e42-ab6a-4b572a518a51" providerId="ADAL" clId="{F38241C0-F757-4A67-B2CC-EE5F52758587}" dt="2025-01-23T17:11:39.096" v="1169" actId="14826"/>
        <pc:sldMkLst>
          <pc:docMk/>
          <pc:sldMk cId="263445554" sldId="276"/>
        </pc:sldMkLst>
        <pc:spChg chg="mod">
          <ac:chgData name="Janet Coates" userId="ea7fc184-bcb7-4e42-ab6a-4b572a518a51" providerId="ADAL" clId="{F38241C0-F757-4A67-B2CC-EE5F52758587}" dt="2025-01-23T17:04:02.455" v="1136" actId="20577"/>
          <ac:spMkLst>
            <pc:docMk/>
            <pc:sldMk cId="263445554" sldId="276"/>
            <ac:spMk id="2" creationId="{528ADCE7-8AF6-D193-32A6-85CB2435F077}"/>
          </ac:spMkLst>
        </pc:spChg>
        <pc:spChg chg="mod">
          <ac:chgData name="Janet Coates" userId="ea7fc184-bcb7-4e42-ab6a-4b572a518a51" providerId="ADAL" clId="{F38241C0-F757-4A67-B2CC-EE5F52758587}" dt="2025-01-23T17:03:56.465" v="1130" actId="1076"/>
          <ac:spMkLst>
            <pc:docMk/>
            <pc:sldMk cId="263445554" sldId="276"/>
            <ac:spMk id="6" creationId="{12848AF5-067A-0598-3B04-BB186F09DD6E}"/>
          </ac:spMkLst>
        </pc:spChg>
        <pc:picChg chg="mod">
          <ac:chgData name="Janet Coates" userId="ea7fc184-bcb7-4e42-ab6a-4b572a518a51" providerId="ADAL" clId="{F38241C0-F757-4A67-B2CC-EE5F52758587}" dt="2025-01-23T17:11:39.096" v="1169" actId="14826"/>
          <ac:picMkLst>
            <pc:docMk/>
            <pc:sldMk cId="263445554" sldId="276"/>
            <ac:picMk id="5" creationId="{E1774906-C34F-2EC8-6A13-0785200618DC}"/>
          </ac:picMkLst>
        </pc:picChg>
      </pc:sldChg>
      <pc:sldChg chg="addSp delSp modSp mod setBg">
        <pc:chgData name="Janet Coates" userId="ea7fc184-bcb7-4e42-ab6a-4b572a518a51" providerId="ADAL" clId="{F38241C0-F757-4A67-B2CC-EE5F52758587}" dt="2025-01-24T16:49:16.834" v="2206" actId="1076"/>
        <pc:sldMkLst>
          <pc:docMk/>
          <pc:sldMk cId="3330285655" sldId="278"/>
        </pc:sldMkLst>
        <pc:spChg chg="mod">
          <ac:chgData name="Janet Coates" userId="ea7fc184-bcb7-4e42-ab6a-4b572a518a51" providerId="ADAL" clId="{F38241C0-F757-4A67-B2CC-EE5F52758587}" dt="2025-01-24T16:48:21.998" v="2190" actId="255"/>
          <ac:spMkLst>
            <pc:docMk/>
            <pc:sldMk cId="3330285655" sldId="278"/>
            <ac:spMk id="2" creationId="{924AD762-5EE4-7AC4-3103-F3E4EB8A0C12}"/>
          </ac:spMkLst>
        </pc:spChg>
        <pc:spChg chg="mod">
          <ac:chgData name="Janet Coates" userId="ea7fc184-bcb7-4e42-ab6a-4b572a518a51" providerId="ADAL" clId="{F38241C0-F757-4A67-B2CC-EE5F52758587}" dt="2025-01-24T02:30:30.684" v="1946" actId="1076"/>
          <ac:spMkLst>
            <pc:docMk/>
            <pc:sldMk cId="3330285655" sldId="278"/>
            <ac:spMk id="3" creationId="{93EE71BC-0873-BC77-FA05-5612260C04D5}"/>
          </ac:spMkLst>
        </pc:spChg>
        <pc:spChg chg="add mod">
          <ac:chgData name="Janet Coates" userId="ea7fc184-bcb7-4e42-ab6a-4b572a518a51" providerId="ADAL" clId="{F38241C0-F757-4A67-B2CC-EE5F52758587}" dt="2025-01-24T16:49:06.209" v="2203" actId="1076"/>
          <ac:spMkLst>
            <pc:docMk/>
            <pc:sldMk cId="3330285655" sldId="278"/>
            <ac:spMk id="4" creationId="{A07BB103-232F-CB28-42CD-99AA8125AA78}"/>
          </ac:spMkLst>
        </pc:spChg>
        <pc:spChg chg="add del">
          <ac:chgData name="Janet Coates" userId="ea7fc184-bcb7-4e42-ab6a-4b572a518a51" providerId="ADAL" clId="{F38241C0-F757-4A67-B2CC-EE5F52758587}" dt="2025-01-24T02:25:56.116" v="1876" actId="26606"/>
          <ac:spMkLst>
            <pc:docMk/>
            <pc:sldMk cId="3330285655" sldId="278"/>
            <ac:spMk id="8" creationId="{081EA652-8C6A-4E69-BEB9-170809474553}"/>
          </ac:spMkLst>
        </pc:spChg>
        <pc:spChg chg="add del">
          <ac:chgData name="Janet Coates" userId="ea7fc184-bcb7-4e42-ab6a-4b572a518a51" providerId="ADAL" clId="{F38241C0-F757-4A67-B2CC-EE5F52758587}" dt="2025-01-24T02:25:56.116" v="1876" actId="26606"/>
          <ac:spMkLst>
            <pc:docMk/>
            <pc:sldMk cId="3330285655" sldId="278"/>
            <ac:spMk id="10" creationId="{5298780A-33B9-4EA2-8F67-DE68AD62841B}"/>
          </ac:spMkLst>
        </pc:spChg>
        <pc:spChg chg="add del">
          <ac:chgData name="Janet Coates" userId="ea7fc184-bcb7-4e42-ab6a-4b572a518a51" providerId="ADAL" clId="{F38241C0-F757-4A67-B2CC-EE5F52758587}" dt="2025-01-24T02:25:56.116" v="1876" actId="26606"/>
          <ac:spMkLst>
            <pc:docMk/>
            <pc:sldMk cId="3330285655" sldId="278"/>
            <ac:spMk id="12" creationId="{7F488E8B-4E1E-4402-8935-D4E6C02615C7}"/>
          </ac:spMkLst>
        </pc:spChg>
        <pc:spChg chg="add del">
          <ac:chgData name="Janet Coates" userId="ea7fc184-bcb7-4e42-ab6a-4b572a518a51" providerId="ADAL" clId="{F38241C0-F757-4A67-B2CC-EE5F52758587}" dt="2025-01-24T02:25:56.099" v="1875" actId="26606"/>
          <ac:spMkLst>
            <pc:docMk/>
            <pc:sldMk cId="3330285655" sldId="278"/>
            <ac:spMk id="19" creationId="{638B61BD-0EE1-4D29-B894-126CD61C5DED}"/>
          </ac:spMkLst>
        </pc:spChg>
        <pc:spChg chg="add del">
          <ac:chgData name="Janet Coates" userId="ea7fc184-bcb7-4e42-ab6a-4b572a518a51" providerId="ADAL" clId="{F38241C0-F757-4A67-B2CC-EE5F52758587}" dt="2025-01-24T02:25:56.099" v="1875" actId="26606"/>
          <ac:spMkLst>
            <pc:docMk/>
            <pc:sldMk cId="3330285655" sldId="278"/>
            <ac:spMk id="21" creationId="{BBC14DD5-C584-4158-BF76-ECE3C6DB48AD}"/>
          </ac:spMkLst>
        </pc:spChg>
        <pc:spChg chg="add del">
          <ac:chgData name="Janet Coates" userId="ea7fc184-bcb7-4e42-ab6a-4b572a518a51" providerId="ADAL" clId="{F38241C0-F757-4A67-B2CC-EE5F52758587}" dt="2025-01-24T02:28:25.433" v="1919" actId="26606"/>
          <ac:spMkLst>
            <pc:docMk/>
            <pc:sldMk cId="3330285655" sldId="278"/>
            <ac:spMk id="23" creationId="{4842F084-28AE-458A-9633-FBC3E2A691B3}"/>
          </ac:spMkLst>
        </pc:spChg>
        <pc:spChg chg="add del">
          <ac:chgData name="Janet Coates" userId="ea7fc184-bcb7-4e42-ab6a-4b572a518a51" providerId="ADAL" clId="{F38241C0-F757-4A67-B2CC-EE5F52758587}" dt="2025-01-24T02:28:25.433" v="1919" actId="26606"/>
          <ac:spMkLst>
            <pc:docMk/>
            <pc:sldMk cId="3330285655" sldId="278"/>
            <ac:spMk id="24" creationId="{8BC18E71-110D-4FB6-A411-14268735DB82}"/>
          </ac:spMkLst>
        </pc:spChg>
        <pc:spChg chg="add del">
          <ac:chgData name="Janet Coates" userId="ea7fc184-bcb7-4e42-ab6a-4b572a518a51" providerId="ADAL" clId="{F38241C0-F757-4A67-B2CC-EE5F52758587}" dt="2025-01-24T02:28:25.433" v="1919" actId="26606"/>
          <ac:spMkLst>
            <pc:docMk/>
            <pc:sldMk cId="3330285655" sldId="278"/>
            <ac:spMk id="25" creationId="{26B38427-698A-4037-8803-2E4F11C55383}"/>
          </ac:spMkLst>
        </pc:spChg>
        <pc:spChg chg="add del">
          <ac:chgData name="Janet Coates" userId="ea7fc184-bcb7-4e42-ab6a-4b572a518a51" providerId="ADAL" clId="{F38241C0-F757-4A67-B2CC-EE5F52758587}" dt="2025-01-24T02:28:25.433" v="1919" actId="26606"/>
          <ac:spMkLst>
            <pc:docMk/>
            <pc:sldMk cId="3330285655" sldId="278"/>
            <ac:spMk id="26" creationId="{C2A922FF-5D1B-444A-AA3F-33B14B877852}"/>
          </ac:spMkLst>
        </pc:spChg>
        <pc:spChg chg="add del">
          <ac:chgData name="Janet Coates" userId="ea7fc184-bcb7-4e42-ab6a-4b572a518a51" providerId="ADAL" clId="{F38241C0-F757-4A67-B2CC-EE5F52758587}" dt="2025-01-24T02:28:25.433" v="1919" actId="26606"/>
          <ac:spMkLst>
            <pc:docMk/>
            <pc:sldMk cId="3330285655" sldId="278"/>
            <ac:spMk id="27" creationId="{0CA5ED4B-E306-4431-876E-C91851D3EF63}"/>
          </ac:spMkLst>
        </pc:spChg>
        <pc:spChg chg="add del">
          <ac:chgData name="Janet Coates" userId="ea7fc184-bcb7-4e42-ab6a-4b572a518a51" providerId="ADAL" clId="{F38241C0-F757-4A67-B2CC-EE5F52758587}" dt="2025-01-24T02:28:25.433" v="1919" actId="26606"/>
          <ac:spMkLst>
            <pc:docMk/>
            <pc:sldMk cId="3330285655" sldId="278"/>
            <ac:spMk id="29" creationId="{F6678D8D-0F79-43DA-8E1A-D0F97435B291}"/>
          </ac:spMkLst>
        </pc:spChg>
        <pc:spChg chg="add">
          <ac:chgData name="Janet Coates" userId="ea7fc184-bcb7-4e42-ab6a-4b572a518a51" providerId="ADAL" clId="{F38241C0-F757-4A67-B2CC-EE5F52758587}" dt="2025-01-24T02:28:25.433" v="1919" actId="26606"/>
          <ac:spMkLst>
            <pc:docMk/>
            <pc:sldMk cId="3330285655" sldId="278"/>
            <ac:spMk id="34" creationId="{61293230-B0F6-45B1-96D1-13D18E242995}"/>
          </ac:spMkLst>
        </pc:spChg>
        <pc:spChg chg="add">
          <ac:chgData name="Janet Coates" userId="ea7fc184-bcb7-4e42-ab6a-4b572a518a51" providerId="ADAL" clId="{F38241C0-F757-4A67-B2CC-EE5F52758587}" dt="2025-01-24T02:28:25.433" v="1919" actId="26606"/>
          <ac:spMkLst>
            <pc:docMk/>
            <pc:sldMk cId="3330285655" sldId="278"/>
            <ac:spMk id="36" creationId="{DB74BAD7-F0FC-4719-A31F-1ABDB62116DA}"/>
          </ac:spMkLst>
        </pc:spChg>
        <pc:picChg chg="add mod ord">
          <ac:chgData name="Janet Coates" userId="ea7fc184-bcb7-4e42-ab6a-4b572a518a51" providerId="ADAL" clId="{F38241C0-F757-4A67-B2CC-EE5F52758587}" dt="2025-01-24T16:49:14.275" v="2205" actId="1076"/>
          <ac:picMkLst>
            <pc:docMk/>
            <pc:sldMk cId="3330285655" sldId="278"/>
            <ac:picMk id="5" creationId="{A73BCDDE-A621-3166-5B7A-1E00EFC413DB}"/>
          </ac:picMkLst>
        </pc:picChg>
        <pc:picChg chg="add del mod">
          <ac:chgData name="Janet Coates" userId="ea7fc184-bcb7-4e42-ab6a-4b572a518a51" providerId="ADAL" clId="{F38241C0-F757-4A67-B2CC-EE5F52758587}" dt="2025-01-24T02:23:13.755" v="1863" actId="21"/>
          <ac:picMkLst>
            <pc:docMk/>
            <pc:sldMk cId="3330285655" sldId="278"/>
            <ac:picMk id="7" creationId="{8E20FF6C-ED9A-1654-5CD2-12EE7FA9CDD9}"/>
          </ac:picMkLst>
        </pc:picChg>
        <pc:picChg chg="add mod">
          <ac:chgData name="Janet Coates" userId="ea7fc184-bcb7-4e42-ab6a-4b572a518a51" providerId="ADAL" clId="{F38241C0-F757-4A67-B2CC-EE5F52758587}" dt="2025-01-24T16:49:11.394" v="2204" actId="1076"/>
          <ac:picMkLst>
            <pc:docMk/>
            <pc:sldMk cId="3330285655" sldId="278"/>
            <ac:picMk id="11" creationId="{62EE5528-F46C-0FFA-5733-4485360ED2C9}"/>
          </ac:picMkLst>
        </pc:picChg>
        <pc:picChg chg="add mod">
          <ac:chgData name="Janet Coates" userId="ea7fc184-bcb7-4e42-ab6a-4b572a518a51" providerId="ADAL" clId="{F38241C0-F757-4A67-B2CC-EE5F52758587}" dt="2025-01-24T16:49:16.834" v="2206" actId="1076"/>
          <ac:picMkLst>
            <pc:docMk/>
            <pc:sldMk cId="3330285655" sldId="278"/>
            <ac:picMk id="14" creationId="{A952F645-C99E-17FE-9AFE-8D2AA50F51F7}"/>
          </ac:picMkLst>
        </pc:picChg>
      </pc:sldChg>
      <pc:sldChg chg="addSp delSp modSp mod setBg">
        <pc:chgData name="Janet Coates" userId="ea7fc184-bcb7-4e42-ab6a-4b572a518a51" providerId="ADAL" clId="{F38241C0-F757-4A67-B2CC-EE5F52758587}" dt="2025-01-23T23:21:37.905" v="1522" actId="14100"/>
        <pc:sldMkLst>
          <pc:docMk/>
          <pc:sldMk cId="2810238716" sldId="279"/>
        </pc:sldMkLst>
        <pc:spChg chg="mod">
          <ac:chgData name="Janet Coates" userId="ea7fc184-bcb7-4e42-ab6a-4b572a518a51" providerId="ADAL" clId="{F38241C0-F757-4A67-B2CC-EE5F52758587}" dt="2025-01-23T23:21:03.274" v="1517" actId="1076"/>
          <ac:spMkLst>
            <pc:docMk/>
            <pc:sldMk cId="2810238716" sldId="279"/>
            <ac:spMk id="2" creationId="{9B658514-B46C-F9DA-CAB4-6AF456F8AB2E}"/>
          </ac:spMkLst>
        </pc:spChg>
        <pc:spChg chg="mod ord">
          <ac:chgData name="Janet Coates" userId="ea7fc184-bcb7-4e42-ab6a-4b572a518a51" providerId="ADAL" clId="{F38241C0-F757-4A67-B2CC-EE5F52758587}" dt="2025-01-23T23:21:37.905" v="1522" actId="14100"/>
          <ac:spMkLst>
            <pc:docMk/>
            <pc:sldMk cId="2810238716" sldId="279"/>
            <ac:spMk id="3" creationId="{4310EA3D-BAEE-8DB7-6DCD-97A9B36E878F}"/>
          </ac:spMkLst>
        </pc:spChg>
        <pc:spChg chg="del">
          <ac:chgData name="Janet Coates" userId="ea7fc184-bcb7-4e42-ab6a-4b572a518a51" providerId="ADAL" clId="{F38241C0-F757-4A67-B2CC-EE5F52758587}" dt="2025-01-23T22:49:51.928" v="1420" actId="26606"/>
          <ac:spMkLst>
            <pc:docMk/>
            <pc:sldMk cId="2810238716" sldId="279"/>
            <ac:spMk id="8" creationId="{777A147A-9ED8-46B4-8660-1B3C2AA880B5}"/>
          </ac:spMkLst>
        </pc:spChg>
        <pc:spChg chg="del">
          <ac:chgData name="Janet Coates" userId="ea7fc184-bcb7-4e42-ab6a-4b572a518a51" providerId="ADAL" clId="{F38241C0-F757-4A67-B2CC-EE5F52758587}" dt="2025-01-23T22:49:51.928" v="1420" actId="26606"/>
          <ac:spMkLst>
            <pc:docMk/>
            <pc:sldMk cId="2810238716" sldId="279"/>
            <ac:spMk id="10" creationId="{5D6C15A0-C087-4593-8414-2B4EC1CDC3DE}"/>
          </ac:spMkLst>
        </pc:spChg>
        <pc:spChg chg="add">
          <ac:chgData name="Janet Coates" userId="ea7fc184-bcb7-4e42-ab6a-4b572a518a51" providerId="ADAL" clId="{F38241C0-F757-4A67-B2CC-EE5F52758587}" dt="2025-01-23T22:49:51.928" v="1420" actId="26606"/>
          <ac:spMkLst>
            <pc:docMk/>
            <pc:sldMk cId="2810238716" sldId="279"/>
            <ac:spMk id="17" creationId="{17891482-C38A-4F0C-8183-0121632F0E47}"/>
          </ac:spMkLst>
        </pc:spChg>
        <pc:spChg chg="add">
          <ac:chgData name="Janet Coates" userId="ea7fc184-bcb7-4e42-ab6a-4b572a518a51" providerId="ADAL" clId="{F38241C0-F757-4A67-B2CC-EE5F52758587}" dt="2025-01-23T22:49:51.928" v="1420" actId="26606"/>
          <ac:spMkLst>
            <pc:docMk/>
            <pc:sldMk cId="2810238716" sldId="279"/>
            <ac:spMk id="19" creationId="{DA4B6E73-2318-4814-8EB1-306D53723691}"/>
          </ac:spMkLst>
        </pc:spChg>
        <pc:picChg chg="mod ord">
          <ac:chgData name="Janet Coates" userId="ea7fc184-bcb7-4e42-ab6a-4b572a518a51" providerId="ADAL" clId="{F38241C0-F757-4A67-B2CC-EE5F52758587}" dt="2025-01-23T23:21:31.285" v="1520" actId="1076"/>
          <ac:picMkLst>
            <pc:docMk/>
            <pc:sldMk cId="2810238716" sldId="279"/>
            <ac:picMk id="9" creationId="{66D343F7-5B2B-3120-9E22-304856168863}"/>
          </ac:picMkLst>
        </pc:picChg>
        <pc:picChg chg="mod">
          <ac:chgData name="Janet Coates" userId="ea7fc184-bcb7-4e42-ab6a-4b572a518a51" providerId="ADAL" clId="{F38241C0-F757-4A67-B2CC-EE5F52758587}" dt="2025-01-23T23:21:33.074" v="1521" actId="1076"/>
          <ac:picMkLst>
            <pc:docMk/>
            <pc:sldMk cId="2810238716" sldId="279"/>
            <ac:picMk id="12" creationId="{120A42B6-9773-FC13-8182-ED787CDC06CD}"/>
          </ac:picMkLst>
        </pc:picChg>
      </pc:sldChg>
      <pc:sldChg chg="new del">
        <pc:chgData name="Janet Coates" userId="ea7fc184-bcb7-4e42-ab6a-4b572a518a51" providerId="ADAL" clId="{F38241C0-F757-4A67-B2CC-EE5F52758587}" dt="2025-01-23T16:38:20.897" v="859" actId="2696"/>
        <pc:sldMkLst>
          <pc:docMk/>
          <pc:sldMk cId="762934017" sldId="280"/>
        </pc:sldMkLst>
      </pc:sldChg>
      <pc:sldChg chg="addSp modSp new del mod setBg">
        <pc:chgData name="Janet Coates" userId="ea7fc184-bcb7-4e42-ab6a-4b572a518a51" providerId="ADAL" clId="{F38241C0-F757-4A67-B2CC-EE5F52758587}" dt="2025-01-23T16:37:51.201" v="857" actId="2696"/>
        <pc:sldMkLst>
          <pc:docMk/>
          <pc:sldMk cId="863728129" sldId="280"/>
        </pc:sldMkLst>
        <pc:spChg chg="mod">
          <ac:chgData name="Janet Coates" userId="ea7fc184-bcb7-4e42-ab6a-4b572a518a51" providerId="ADAL" clId="{F38241C0-F757-4A67-B2CC-EE5F52758587}" dt="2025-01-23T16:37:31.375" v="856" actId="26606"/>
          <ac:spMkLst>
            <pc:docMk/>
            <pc:sldMk cId="863728129" sldId="280"/>
            <ac:spMk id="2" creationId="{A048B504-DA08-DBE0-022F-9B6397A8BD82}"/>
          </ac:spMkLst>
        </pc:spChg>
        <pc:spChg chg="add">
          <ac:chgData name="Janet Coates" userId="ea7fc184-bcb7-4e42-ab6a-4b572a518a51" providerId="ADAL" clId="{F38241C0-F757-4A67-B2CC-EE5F52758587}" dt="2025-01-23T16:37:31.375" v="856" actId="26606"/>
          <ac:spMkLst>
            <pc:docMk/>
            <pc:sldMk cId="863728129" sldId="280"/>
            <ac:spMk id="7" creationId="{9095C1F4-AE7F-44E4-8693-40D3D6831140}"/>
          </ac:spMkLst>
        </pc:spChg>
        <pc:spChg chg="add">
          <ac:chgData name="Janet Coates" userId="ea7fc184-bcb7-4e42-ab6a-4b572a518a51" providerId="ADAL" clId="{F38241C0-F757-4A67-B2CC-EE5F52758587}" dt="2025-01-23T16:37:31.375" v="856" actId="26606"/>
          <ac:spMkLst>
            <pc:docMk/>
            <pc:sldMk cId="863728129" sldId="280"/>
            <ac:spMk id="13" creationId="{871AEA07-1E14-44B4-8E55-64EF049CD66F}"/>
          </ac:spMkLst>
        </pc:spChg>
        <pc:grpChg chg="add">
          <ac:chgData name="Janet Coates" userId="ea7fc184-bcb7-4e42-ab6a-4b572a518a51" providerId="ADAL" clId="{F38241C0-F757-4A67-B2CC-EE5F52758587}" dt="2025-01-23T16:37:31.375" v="856" actId="26606"/>
          <ac:grpSpMkLst>
            <pc:docMk/>
            <pc:sldMk cId="863728129" sldId="280"/>
            <ac:grpSpMk id="9" creationId="{8734DDD3-F723-4DD3-8ABE-EC0B2AC87D74}"/>
          </ac:grpSpMkLst>
        </pc:grpChg>
      </pc:sldChg>
      <pc:sldChg chg="addSp delSp modSp new mod ord setBg">
        <pc:chgData name="Janet Coates" userId="ea7fc184-bcb7-4e42-ab6a-4b572a518a51" providerId="ADAL" clId="{F38241C0-F757-4A67-B2CC-EE5F52758587}" dt="2025-01-23T16:46:38.810" v="923"/>
        <pc:sldMkLst>
          <pc:docMk/>
          <pc:sldMk cId="2450676040" sldId="280"/>
        </pc:sldMkLst>
        <pc:spChg chg="mod ord">
          <ac:chgData name="Janet Coates" userId="ea7fc184-bcb7-4e42-ab6a-4b572a518a51" providerId="ADAL" clId="{F38241C0-F757-4A67-B2CC-EE5F52758587}" dt="2025-01-23T16:46:28.851" v="921" actId="1076"/>
          <ac:spMkLst>
            <pc:docMk/>
            <pc:sldMk cId="2450676040" sldId="280"/>
            <ac:spMk id="2" creationId="{D05464A6-EFEE-C513-CD3A-293BF5B2592D}"/>
          </ac:spMkLst>
        </pc:spChg>
        <pc:spChg chg="del">
          <ac:chgData name="Janet Coates" userId="ea7fc184-bcb7-4e42-ab6a-4b572a518a51" providerId="ADAL" clId="{F38241C0-F757-4A67-B2CC-EE5F52758587}" dt="2025-01-23T16:39:02.991" v="861" actId="931"/>
          <ac:spMkLst>
            <pc:docMk/>
            <pc:sldMk cId="2450676040" sldId="280"/>
            <ac:spMk id="3" creationId="{8187B39A-0980-AE0D-80B8-7C026F091874}"/>
          </ac:spMkLst>
        </pc:spChg>
        <pc:spChg chg="add del mod">
          <ac:chgData name="Janet Coates" userId="ea7fc184-bcb7-4e42-ab6a-4b572a518a51" providerId="ADAL" clId="{F38241C0-F757-4A67-B2CC-EE5F52758587}" dt="2025-01-23T16:42:25.947" v="882"/>
          <ac:spMkLst>
            <pc:docMk/>
            <pc:sldMk cId="2450676040" sldId="280"/>
            <ac:spMk id="8" creationId="{EE664B9E-C6DB-05EA-E5B4-1CFA0B9D6317}"/>
          </ac:spMkLst>
        </pc:spChg>
        <pc:spChg chg="add del">
          <ac:chgData name="Janet Coates" userId="ea7fc184-bcb7-4e42-ab6a-4b572a518a51" providerId="ADAL" clId="{F38241C0-F757-4A67-B2CC-EE5F52758587}" dt="2025-01-23T16:43:43.170" v="888" actId="26606"/>
          <ac:spMkLst>
            <pc:docMk/>
            <pc:sldMk cId="2450676040" sldId="280"/>
            <ac:spMk id="20" creationId="{96FA11A7-D3EA-CF84-3389-00A7154DCD05}"/>
          </ac:spMkLst>
        </pc:spChg>
        <pc:spChg chg="add">
          <ac:chgData name="Janet Coates" userId="ea7fc184-bcb7-4e42-ab6a-4b572a518a51" providerId="ADAL" clId="{F38241C0-F757-4A67-B2CC-EE5F52758587}" dt="2025-01-23T16:43:55.409" v="891" actId="26606"/>
          <ac:spMkLst>
            <pc:docMk/>
            <pc:sldMk cId="2450676040" sldId="280"/>
            <ac:spMk id="21" creationId="{72018E1B-E0B9-4440-AFF3-4112E50A2763}"/>
          </ac:spMkLst>
        </pc:spChg>
        <pc:spChg chg="add del">
          <ac:chgData name="Janet Coates" userId="ea7fc184-bcb7-4e42-ab6a-4b572a518a51" providerId="ADAL" clId="{F38241C0-F757-4A67-B2CC-EE5F52758587}" dt="2025-01-23T16:43:43.170" v="888" actId="26606"/>
          <ac:spMkLst>
            <pc:docMk/>
            <pc:sldMk cId="2450676040" sldId="280"/>
            <ac:spMk id="23" creationId="{A3C210E6-A35A-4F68-8D60-801A019C75B8}"/>
          </ac:spMkLst>
        </pc:spChg>
        <pc:spChg chg="add del">
          <ac:chgData name="Janet Coates" userId="ea7fc184-bcb7-4e42-ab6a-4b572a518a51" providerId="ADAL" clId="{F38241C0-F757-4A67-B2CC-EE5F52758587}" dt="2025-01-23T16:43:43.170" v="888" actId="26606"/>
          <ac:spMkLst>
            <pc:docMk/>
            <pc:sldMk cId="2450676040" sldId="280"/>
            <ac:spMk id="25" creationId="{AC0D06B0-F19C-459E-B221-A34B506FB5E3}"/>
          </ac:spMkLst>
        </pc:spChg>
        <pc:spChg chg="add del">
          <ac:chgData name="Janet Coates" userId="ea7fc184-bcb7-4e42-ab6a-4b572a518a51" providerId="ADAL" clId="{F38241C0-F757-4A67-B2CC-EE5F52758587}" dt="2025-01-23T16:43:43.170" v="888" actId="26606"/>
          <ac:spMkLst>
            <pc:docMk/>
            <pc:sldMk cId="2450676040" sldId="280"/>
            <ac:spMk id="27" creationId="{345B26DA-1C6B-4C66-81C9-9C1877FC2DB1}"/>
          </ac:spMkLst>
        </pc:spChg>
        <pc:spChg chg="add del">
          <ac:chgData name="Janet Coates" userId="ea7fc184-bcb7-4e42-ab6a-4b572a518a51" providerId="ADAL" clId="{F38241C0-F757-4A67-B2CC-EE5F52758587}" dt="2025-01-23T16:43:43.170" v="888" actId="26606"/>
          <ac:spMkLst>
            <pc:docMk/>
            <pc:sldMk cId="2450676040" sldId="280"/>
            <ac:spMk id="29" creationId="{98DE6C44-43F8-4DE4-AB81-66853FFEA09A}"/>
          </ac:spMkLst>
        </pc:spChg>
        <pc:spChg chg="add del">
          <ac:chgData name="Janet Coates" userId="ea7fc184-bcb7-4e42-ab6a-4b572a518a51" providerId="ADAL" clId="{F38241C0-F757-4A67-B2CC-EE5F52758587}" dt="2025-01-23T16:43:43.170" v="888" actId="26606"/>
          <ac:spMkLst>
            <pc:docMk/>
            <pc:sldMk cId="2450676040" sldId="280"/>
            <ac:spMk id="31" creationId="{2409529B-9B56-4F10-BE4D-F934DB89E57E}"/>
          </ac:spMkLst>
        </pc:spChg>
        <pc:spChg chg="add del">
          <ac:chgData name="Janet Coates" userId="ea7fc184-bcb7-4e42-ab6a-4b572a518a51" providerId="ADAL" clId="{F38241C0-F757-4A67-B2CC-EE5F52758587}" dt="2025-01-23T16:43:55.409" v="890" actId="26606"/>
          <ac:spMkLst>
            <pc:docMk/>
            <pc:sldMk cId="2450676040" sldId="280"/>
            <ac:spMk id="33" creationId="{FF93924A-10DF-4647-8C7A-115C0175774D}"/>
          </ac:spMkLst>
        </pc:spChg>
        <pc:spChg chg="add del">
          <ac:chgData name="Janet Coates" userId="ea7fc184-bcb7-4e42-ab6a-4b572a518a51" providerId="ADAL" clId="{F38241C0-F757-4A67-B2CC-EE5F52758587}" dt="2025-01-23T16:43:55.409" v="890" actId="26606"/>
          <ac:spMkLst>
            <pc:docMk/>
            <pc:sldMk cId="2450676040" sldId="280"/>
            <ac:spMk id="34" creationId="{C8444016-9548-6BD8-E60A-0E1FE9AEE787}"/>
          </ac:spMkLst>
        </pc:spChg>
        <pc:picChg chg="add mod ord">
          <ac:chgData name="Janet Coates" userId="ea7fc184-bcb7-4e42-ab6a-4b572a518a51" providerId="ADAL" clId="{F38241C0-F757-4A67-B2CC-EE5F52758587}" dt="2025-01-23T16:43:55.409" v="891" actId="26606"/>
          <ac:picMkLst>
            <pc:docMk/>
            <pc:sldMk cId="2450676040" sldId="280"/>
            <ac:picMk id="5" creationId="{1C5477FA-FE3F-079D-0FB4-8194005179B5}"/>
          </ac:picMkLst>
        </pc:picChg>
        <pc:picChg chg="add del mod">
          <ac:chgData name="Janet Coates" userId="ea7fc184-bcb7-4e42-ab6a-4b572a518a51" providerId="ADAL" clId="{F38241C0-F757-4A67-B2CC-EE5F52758587}" dt="2025-01-23T16:43:14.448" v="886" actId="21"/>
          <ac:picMkLst>
            <pc:docMk/>
            <pc:sldMk cId="2450676040" sldId="280"/>
            <ac:picMk id="7" creationId="{CB248441-B8EA-D078-BA99-25381EC3DC33}"/>
          </ac:picMkLst>
        </pc:picChg>
        <pc:picChg chg="add mod ord">
          <ac:chgData name="Janet Coates" userId="ea7fc184-bcb7-4e42-ab6a-4b572a518a51" providerId="ADAL" clId="{F38241C0-F757-4A67-B2CC-EE5F52758587}" dt="2025-01-23T16:43:55.409" v="891" actId="26606"/>
          <ac:picMkLst>
            <pc:docMk/>
            <pc:sldMk cId="2450676040" sldId="280"/>
            <ac:picMk id="10" creationId="{F981F3D1-C8FC-FCBE-C6FA-22A4361F3726}"/>
          </ac:picMkLst>
        </pc:picChg>
        <pc:picChg chg="add mod ord">
          <ac:chgData name="Janet Coates" userId="ea7fc184-bcb7-4e42-ab6a-4b572a518a51" providerId="ADAL" clId="{F38241C0-F757-4A67-B2CC-EE5F52758587}" dt="2025-01-23T16:43:55.409" v="891" actId="26606"/>
          <ac:picMkLst>
            <pc:docMk/>
            <pc:sldMk cId="2450676040" sldId="280"/>
            <ac:picMk id="12" creationId="{79C732C5-D1D3-929A-D1A8-D7458D23D323}"/>
          </ac:picMkLst>
        </pc:picChg>
        <pc:picChg chg="add del mod">
          <ac:chgData name="Janet Coates" userId="ea7fc184-bcb7-4e42-ab6a-4b572a518a51" providerId="ADAL" clId="{F38241C0-F757-4A67-B2CC-EE5F52758587}" dt="2025-01-23T16:42:25.934" v="880" actId="21"/>
          <ac:picMkLst>
            <pc:docMk/>
            <pc:sldMk cId="2450676040" sldId="280"/>
            <ac:picMk id="14" creationId="{631A37E8-1647-DA7E-A0D5-19E90CFF7B52}"/>
          </ac:picMkLst>
        </pc:picChg>
        <pc:picChg chg="add mod ord">
          <ac:chgData name="Janet Coates" userId="ea7fc184-bcb7-4e42-ab6a-4b572a518a51" providerId="ADAL" clId="{F38241C0-F757-4A67-B2CC-EE5F52758587}" dt="2025-01-23T16:43:55.409" v="891" actId="26606"/>
          <ac:picMkLst>
            <pc:docMk/>
            <pc:sldMk cId="2450676040" sldId="280"/>
            <ac:picMk id="16" creationId="{BCEE25ED-9A3B-D4E3-22E4-452C4F788A68}"/>
          </ac:picMkLst>
        </pc:picChg>
      </pc:sldChg>
      <pc:sldChg chg="addSp delSp modSp new mod setBg">
        <pc:chgData name="Janet Coates" userId="ea7fc184-bcb7-4e42-ab6a-4b572a518a51" providerId="ADAL" clId="{F38241C0-F757-4A67-B2CC-EE5F52758587}" dt="2025-01-23T16:54:31.786" v="1039" actId="1076"/>
        <pc:sldMkLst>
          <pc:docMk/>
          <pc:sldMk cId="117137228" sldId="281"/>
        </pc:sldMkLst>
        <pc:spChg chg="mod">
          <ac:chgData name="Janet Coates" userId="ea7fc184-bcb7-4e42-ab6a-4b572a518a51" providerId="ADAL" clId="{F38241C0-F757-4A67-B2CC-EE5F52758587}" dt="2025-01-23T16:52:02.959" v="974" actId="1076"/>
          <ac:spMkLst>
            <pc:docMk/>
            <pc:sldMk cId="117137228" sldId="281"/>
            <ac:spMk id="2" creationId="{719A36A2-64B5-F792-0E24-D8475114509E}"/>
          </ac:spMkLst>
        </pc:spChg>
        <pc:spChg chg="del mod">
          <ac:chgData name="Janet Coates" userId="ea7fc184-bcb7-4e42-ab6a-4b572a518a51" providerId="ADAL" clId="{F38241C0-F757-4A67-B2CC-EE5F52758587}" dt="2025-01-23T16:51:13.852" v="950" actId="21"/>
          <ac:spMkLst>
            <pc:docMk/>
            <pc:sldMk cId="117137228" sldId="281"/>
            <ac:spMk id="3" creationId="{3AFC29BB-7A91-AB50-2D70-1E26BDF0B112}"/>
          </ac:spMkLst>
        </pc:spChg>
        <pc:spChg chg="add mod">
          <ac:chgData name="Janet Coates" userId="ea7fc184-bcb7-4e42-ab6a-4b572a518a51" providerId="ADAL" clId="{F38241C0-F757-4A67-B2CC-EE5F52758587}" dt="2025-01-23T16:54:31.786" v="1039" actId="1076"/>
          <ac:spMkLst>
            <pc:docMk/>
            <pc:sldMk cId="117137228" sldId="281"/>
            <ac:spMk id="18" creationId="{2705FEB5-F0F1-BE43-D647-FD884814D644}"/>
          </ac:spMkLst>
        </pc:spChg>
        <pc:spChg chg="add">
          <ac:chgData name="Janet Coates" userId="ea7fc184-bcb7-4e42-ab6a-4b572a518a51" providerId="ADAL" clId="{F38241C0-F757-4A67-B2CC-EE5F52758587}" dt="2025-01-23T16:51:07.326" v="949" actId="26606"/>
          <ac:spMkLst>
            <pc:docMk/>
            <pc:sldMk cId="117137228" sldId="281"/>
            <ac:spMk id="22" creationId="{F6E384F5-137A-40B1-97F0-694CC6ECD59C}"/>
          </ac:spMkLst>
        </pc:spChg>
        <pc:spChg chg="add">
          <ac:chgData name="Janet Coates" userId="ea7fc184-bcb7-4e42-ab6a-4b572a518a51" providerId="ADAL" clId="{F38241C0-F757-4A67-B2CC-EE5F52758587}" dt="2025-01-23T16:51:07.326" v="949" actId="26606"/>
          <ac:spMkLst>
            <pc:docMk/>
            <pc:sldMk cId="117137228" sldId="281"/>
            <ac:spMk id="24" creationId="{9DBC4630-03DA-474F-BBCB-BA3AE6B317A4}"/>
          </ac:spMkLst>
        </pc:spChg>
        <pc:spChg chg="add">
          <ac:chgData name="Janet Coates" userId="ea7fc184-bcb7-4e42-ab6a-4b572a518a51" providerId="ADAL" clId="{F38241C0-F757-4A67-B2CC-EE5F52758587}" dt="2025-01-23T16:51:07.326" v="949" actId="26606"/>
          <ac:spMkLst>
            <pc:docMk/>
            <pc:sldMk cId="117137228" sldId="281"/>
            <ac:spMk id="26" creationId="{78418A25-6EAC-4140-BFE6-284E1925B5EE}"/>
          </ac:spMkLst>
        </pc:spChg>
        <pc:spChg chg="add">
          <ac:chgData name="Janet Coates" userId="ea7fc184-bcb7-4e42-ab6a-4b572a518a51" providerId="ADAL" clId="{F38241C0-F757-4A67-B2CC-EE5F52758587}" dt="2025-01-23T16:51:07.326" v="949" actId="26606"/>
          <ac:spMkLst>
            <pc:docMk/>
            <pc:sldMk cId="117137228" sldId="281"/>
            <ac:spMk id="28" creationId="{C20267F5-D4E6-477A-A590-81F2ABD1B862}"/>
          </ac:spMkLst>
        </pc:spChg>
        <pc:spChg chg="add">
          <ac:chgData name="Janet Coates" userId="ea7fc184-bcb7-4e42-ab6a-4b572a518a51" providerId="ADAL" clId="{F38241C0-F757-4A67-B2CC-EE5F52758587}" dt="2025-01-23T16:51:07.326" v="949" actId="26606"/>
          <ac:spMkLst>
            <pc:docMk/>
            <pc:sldMk cId="117137228" sldId="281"/>
            <ac:spMk id="30" creationId="{6B9D64DB-4D5C-4A91-B45F-F301E3174F9F}"/>
          </ac:spMkLst>
        </pc:spChg>
        <pc:spChg chg="add">
          <ac:chgData name="Janet Coates" userId="ea7fc184-bcb7-4e42-ab6a-4b572a518a51" providerId="ADAL" clId="{F38241C0-F757-4A67-B2CC-EE5F52758587}" dt="2025-01-23T16:51:07.326" v="949" actId="26606"/>
          <ac:spMkLst>
            <pc:docMk/>
            <pc:sldMk cId="117137228" sldId="281"/>
            <ac:spMk id="32" creationId="{CB14CE1B-4BC5-4EF2-BE3D-05E4F580B3DB}"/>
          </ac:spMkLst>
        </pc:spChg>
        <pc:picChg chg="add del mod">
          <ac:chgData name="Janet Coates" userId="ea7fc184-bcb7-4e42-ab6a-4b572a518a51" providerId="ADAL" clId="{F38241C0-F757-4A67-B2CC-EE5F52758587}" dt="2025-01-23T16:47:41.057" v="928" actId="21"/>
          <ac:picMkLst>
            <pc:docMk/>
            <pc:sldMk cId="117137228" sldId="281"/>
            <ac:picMk id="5" creationId="{914C451E-E258-DE26-53DB-DA70D6842469}"/>
          </ac:picMkLst>
        </pc:picChg>
        <pc:picChg chg="add mod ord">
          <ac:chgData name="Janet Coates" userId="ea7fc184-bcb7-4e42-ab6a-4b572a518a51" providerId="ADAL" clId="{F38241C0-F757-4A67-B2CC-EE5F52758587}" dt="2025-01-23T16:51:07.326" v="949" actId="26606"/>
          <ac:picMkLst>
            <pc:docMk/>
            <pc:sldMk cId="117137228" sldId="281"/>
            <ac:picMk id="7" creationId="{48C8512D-A705-5ED7-6C9B-973916E6A889}"/>
          </ac:picMkLst>
        </pc:picChg>
        <pc:picChg chg="add mod">
          <ac:chgData name="Janet Coates" userId="ea7fc184-bcb7-4e42-ab6a-4b572a518a51" providerId="ADAL" clId="{F38241C0-F757-4A67-B2CC-EE5F52758587}" dt="2025-01-23T16:48:28.719" v="935" actId="14100"/>
          <ac:picMkLst>
            <pc:docMk/>
            <pc:sldMk cId="117137228" sldId="281"/>
            <ac:picMk id="9" creationId="{0B180CBC-16C6-826C-CBA0-B5C49AF266AF}"/>
          </ac:picMkLst>
        </pc:picChg>
        <pc:picChg chg="add mod">
          <ac:chgData name="Janet Coates" userId="ea7fc184-bcb7-4e42-ab6a-4b572a518a51" providerId="ADAL" clId="{F38241C0-F757-4A67-B2CC-EE5F52758587}" dt="2025-01-23T16:50:14.952" v="938" actId="27614"/>
          <ac:picMkLst>
            <pc:docMk/>
            <pc:sldMk cId="117137228" sldId="281"/>
            <ac:picMk id="11" creationId="{CF9A9845-B101-4185-EF84-27112DAEF47E}"/>
          </ac:picMkLst>
        </pc:picChg>
        <pc:picChg chg="add mod">
          <ac:chgData name="Janet Coates" userId="ea7fc184-bcb7-4e42-ab6a-4b572a518a51" providerId="ADAL" clId="{F38241C0-F757-4A67-B2CC-EE5F52758587}" dt="2025-01-23T16:50:27.376" v="942" actId="962"/>
          <ac:picMkLst>
            <pc:docMk/>
            <pc:sldMk cId="117137228" sldId="281"/>
            <ac:picMk id="13" creationId="{15C27992-3850-AA75-BB3A-519F012D0A54}"/>
          </ac:picMkLst>
        </pc:picChg>
        <pc:picChg chg="add mod">
          <ac:chgData name="Janet Coates" userId="ea7fc184-bcb7-4e42-ab6a-4b572a518a51" providerId="ADAL" clId="{F38241C0-F757-4A67-B2CC-EE5F52758587}" dt="2025-01-23T16:50:39.840" v="945" actId="962"/>
          <ac:picMkLst>
            <pc:docMk/>
            <pc:sldMk cId="117137228" sldId="281"/>
            <ac:picMk id="15" creationId="{9FCF764D-FE5A-982A-42EC-25D9D780E2BE}"/>
          </ac:picMkLst>
        </pc:picChg>
        <pc:picChg chg="add mod">
          <ac:chgData name="Janet Coates" userId="ea7fc184-bcb7-4e42-ab6a-4b572a518a51" providerId="ADAL" clId="{F38241C0-F757-4A67-B2CC-EE5F52758587}" dt="2025-01-23T16:51:07.326" v="949" actId="26606"/>
          <ac:picMkLst>
            <pc:docMk/>
            <pc:sldMk cId="117137228" sldId="281"/>
            <ac:picMk id="17" creationId="{898DE27C-81D6-8833-70C3-7033A1641A5E}"/>
          </ac:picMkLst>
        </pc:picChg>
      </pc:sldChg>
      <pc:sldChg chg="addSp delSp modSp new mod ord setBg">
        <pc:chgData name="Janet Coates" userId="ea7fc184-bcb7-4e42-ab6a-4b572a518a51" providerId="ADAL" clId="{F38241C0-F757-4A67-B2CC-EE5F52758587}" dt="2025-01-24T15:41:32.174" v="2128"/>
        <pc:sldMkLst>
          <pc:docMk/>
          <pc:sldMk cId="2328698937" sldId="282"/>
        </pc:sldMkLst>
        <pc:spChg chg="mod">
          <ac:chgData name="Janet Coates" userId="ea7fc184-bcb7-4e42-ab6a-4b572a518a51" providerId="ADAL" clId="{F38241C0-F757-4A67-B2CC-EE5F52758587}" dt="2025-01-24T15:40:53.298" v="2124" actId="1076"/>
          <ac:spMkLst>
            <pc:docMk/>
            <pc:sldMk cId="2328698937" sldId="282"/>
            <ac:spMk id="2" creationId="{EA14175A-BE48-DF3F-9F4A-97C581957F0F}"/>
          </ac:spMkLst>
        </pc:spChg>
        <pc:spChg chg="mod ord">
          <ac:chgData name="Janet Coates" userId="ea7fc184-bcb7-4e42-ab6a-4b572a518a51" providerId="ADAL" clId="{F38241C0-F757-4A67-B2CC-EE5F52758587}" dt="2025-01-24T15:41:32.174" v="2128"/>
          <ac:spMkLst>
            <pc:docMk/>
            <pc:sldMk cId="2328698937" sldId="282"/>
            <ac:spMk id="3" creationId="{7F42FD65-7394-0AA5-BD7A-7D8E24E549F0}"/>
          </ac:spMkLst>
        </pc:spChg>
        <pc:spChg chg="add del">
          <ac:chgData name="Janet Coates" userId="ea7fc184-bcb7-4e42-ab6a-4b572a518a51" providerId="ADAL" clId="{F38241C0-F757-4A67-B2CC-EE5F52758587}" dt="2025-01-24T02:47:52.398" v="1982" actId="26606"/>
          <ac:spMkLst>
            <pc:docMk/>
            <pc:sldMk cId="2328698937" sldId="282"/>
            <ac:spMk id="12" creationId="{337940BB-FBC4-492E-BD92-3B7B914D0EAE}"/>
          </ac:spMkLst>
        </pc:spChg>
        <pc:spChg chg="add del">
          <ac:chgData name="Janet Coates" userId="ea7fc184-bcb7-4e42-ab6a-4b572a518a51" providerId="ADAL" clId="{F38241C0-F757-4A67-B2CC-EE5F52758587}" dt="2025-01-24T02:47:52.398" v="1982" actId="26606"/>
          <ac:spMkLst>
            <pc:docMk/>
            <pc:sldMk cId="2328698937" sldId="282"/>
            <ac:spMk id="14" creationId="{3FCFB1DE-0B7E-48CC-BA90-B2AB0889F9D6}"/>
          </ac:spMkLst>
        </pc:spChg>
        <pc:spChg chg="add del">
          <ac:chgData name="Janet Coates" userId="ea7fc184-bcb7-4e42-ab6a-4b572a518a51" providerId="ADAL" clId="{F38241C0-F757-4A67-B2CC-EE5F52758587}" dt="2025-01-24T02:48:48.789" v="1996" actId="26606"/>
          <ac:spMkLst>
            <pc:docMk/>
            <pc:sldMk cId="2328698937" sldId="282"/>
            <ac:spMk id="16" creationId="{528AA953-F4F9-4DC5-97C7-491F4AF937DC}"/>
          </ac:spMkLst>
        </pc:spChg>
        <pc:spChg chg="add del">
          <ac:chgData name="Janet Coates" userId="ea7fc184-bcb7-4e42-ab6a-4b572a518a51" providerId="ADAL" clId="{F38241C0-F757-4A67-B2CC-EE5F52758587}" dt="2025-01-24T02:48:48.789" v="1996" actId="26606"/>
          <ac:spMkLst>
            <pc:docMk/>
            <pc:sldMk cId="2328698937" sldId="282"/>
            <ac:spMk id="17" creationId="{8930EBA3-4D2E-42E8-B828-834555328D85}"/>
          </ac:spMkLst>
        </pc:spChg>
        <pc:spChg chg="add del">
          <ac:chgData name="Janet Coates" userId="ea7fc184-bcb7-4e42-ab6a-4b572a518a51" providerId="ADAL" clId="{F38241C0-F757-4A67-B2CC-EE5F52758587}" dt="2025-01-24T02:48:48.789" v="1996" actId="26606"/>
          <ac:spMkLst>
            <pc:docMk/>
            <pc:sldMk cId="2328698937" sldId="282"/>
            <ac:spMk id="18" creationId="{E58B2195-5055-402F-A3E7-53FF0E4980C3}"/>
          </ac:spMkLst>
        </pc:spChg>
        <pc:spChg chg="add del">
          <ac:chgData name="Janet Coates" userId="ea7fc184-bcb7-4e42-ab6a-4b572a518a51" providerId="ADAL" clId="{F38241C0-F757-4A67-B2CC-EE5F52758587}" dt="2025-01-24T02:51:56.528" v="2013" actId="26606"/>
          <ac:spMkLst>
            <pc:docMk/>
            <pc:sldMk cId="2328698937" sldId="282"/>
            <ac:spMk id="23" creationId="{9180DE06-7362-4888-AADA-7AADD57AC49D}"/>
          </ac:spMkLst>
        </pc:spChg>
        <pc:spChg chg="add del">
          <ac:chgData name="Janet Coates" userId="ea7fc184-bcb7-4e42-ab6a-4b572a518a51" providerId="ADAL" clId="{F38241C0-F757-4A67-B2CC-EE5F52758587}" dt="2025-01-24T02:51:56.528" v="2013" actId="26606"/>
          <ac:spMkLst>
            <pc:docMk/>
            <pc:sldMk cId="2328698937" sldId="282"/>
            <ac:spMk id="29" creationId="{04357C93-F0CB-4A1C-8F77-4E9063789819}"/>
          </ac:spMkLst>
        </pc:spChg>
        <pc:spChg chg="add">
          <ac:chgData name="Janet Coates" userId="ea7fc184-bcb7-4e42-ab6a-4b572a518a51" providerId="ADAL" clId="{F38241C0-F757-4A67-B2CC-EE5F52758587}" dt="2025-01-24T02:51:56.528" v="2013" actId="26606"/>
          <ac:spMkLst>
            <pc:docMk/>
            <pc:sldMk cId="2328698937" sldId="282"/>
            <ac:spMk id="34" creationId="{2EB492CD-616E-47F8-933B-5E2D952A0593}"/>
          </ac:spMkLst>
        </pc:spChg>
        <pc:spChg chg="add">
          <ac:chgData name="Janet Coates" userId="ea7fc184-bcb7-4e42-ab6a-4b572a518a51" providerId="ADAL" clId="{F38241C0-F757-4A67-B2CC-EE5F52758587}" dt="2025-01-24T02:51:56.528" v="2013" actId="26606"/>
          <ac:spMkLst>
            <pc:docMk/>
            <pc:sldMk cId="2328698937" sldId="282"/>
            <ac:spMk id="36" creationId="{59383CF9-23B5-4335-9B21-1791C4CF1C75}"/>
          </ac:spMkLst>
        </pc:spChg>
        <pc:spChg chg="add">
          <ac:chgData name="Janet Coates" userId="ea7fc184-bcb7-4e42-ab6a-4b572a518a51" providerId="ADAL" clId="{F38241C0-F757-4A67-B2CC-EE5F52758587}" dt="2025-01-24T02:51:56.528" v="2013" actId="26606"/>
          <ac:spMkLst>
            <pc:docMk/>
            <pc:sldMk cId="2328698937" sldId="282"/>
            <ac:spMk id="38" creationId="{0007FE00-9498-4706-B255-6437B0252C02}"/>
          </ac:spMkLst>
        </pc:spChg>
        <pc:grpChg chg="add del">
          <ac:chgData name="Janet Coates" userId="ea7fc184-bcb7-4e42-ab6a-4b572a518a51" providerId="ADAL" clId="{F38241C0-F757-4A67-B2CC-EE5F52758587}" dt="2025-01-24T02:51:56.528" v="2013" actId="26606"/>
          <ac:grpSpMkLst>
            <pc:docMk/>
            <pc:sldMk cId="2328698937" sldId="282"/>
            <ac:grpSpMk id="25" creationId="{3AF6A671-C637-4547-85F4-51B6D1881399}"/>
          </ac:grpSpMkLst>
        </pc:grpChg>
        <pc:picChg chg="add mod ord">
          <ac:chgData name="Janet Coates" userId="ea7fc184-bcb7-4e42-ab6a-4b572a518a51" providerId="ADAL" clId="{F38241C0-F757-4A67-B2CC-EE5F52758587}" dt="2025-01-24T15:40:49.747" v="2123" actId="1076"/>
          <ac:picMkLst>
            <pc:docMk/>
            <pc:sldMk cId="2328698937" sldId="282"/>
            <ac:picMk id="7" creationId="{8E20FF6C-ED9A-1654-5CD2-12EE7FA9CDD9}"/>
          </ac:picMkLst>
        </pc:picChg>
      </pc:sldChg>
      <pc:sldChg chg="modSp new mod">
        <pc:chgData name="Janet Coates" userId="ea7fc184-bcb7-4e42-ab6a-4b572a518a51" providerId="ADAL" clId="{F38241C0-F757-4A67-B2CC-EE5F52758587}" dt="2025-01-24T16:47:31.260" v="2150" actId="313"/>
        <pc:sldMkLst>
          <pc:docMk/>
          <pc:sldMk cId="1790826051" sldId="283"/>
        </pc:sldMkLst>
        <pc:spChg chg="mod">
          <ac:chgData name="Janet Coates" userId="ea7fc184-bcb7-4e42-ab6a-4b572a518a51" providerId="ADAL" clId="{F38241C0-F757-4A67-B2CC-EE5F52758587}" dt="2025-01-24T16:47:31.260" v="2150" actId="313"/>
          <ac:spMkLst>
            <pc:docMk/>
            <pc:sldMk cId="1790826051" sldId="283"/>
            <ac:spMk id="2" creationId="{A4BF7C72-11E7-6FFF-7D55-A678ABFB5FDB}"/>
          </ac:spMkLst>
        </pc:spChg>
        <pc:spChg chg="mod">
          <ac:chgData name="Janet Coates" userId="ea7fc184-bcb7-4e42-ab6a-4b572a518a51" providerId="ADAL" clId="{F38241C0-F757-4A67-B2CC-EE5F52758587}" dt="2025-01-24T02:20:52.918" v="1854" actId="255"/>
          <ac:spMkLst>
            <pc:docMk/>
            <pc:sldMk cId="1790826051" sldId="283"/>
            <ac:spMk id="3" creationId="{E9D879AD-6A0B-F83F-9CC3-03E9D004694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44F6C4-C456-4612-94F9-28E91D5B0181}" type="doc">
      <dgm:prSet loTypeId="urn:microsoft.com/office/officeart/2005/8/layout/b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DC94F6-9EB2-45D6-B9C7-3B0DE1B34AFA}">
      <dgm:prSet/>
      <dgm:spPr/>
      <dgm:t>
        <a:bodyPr/>
        <a:lstStyle/>
        <a:p>
          <a:r>
            <a:rPr lang="en-US" b="0" i="0" baseline="0" dirty="0"/>
            <a:t>Hello (informal)</a:t>
          </a:r>
        </a:p>
        <a:p>
          <a:r>
            <a:rPr lang="en-US" b="0" i="0" baseline="0"/>
            <a:t>Suasdey</a:t>
          </a:r>
          <a:endParaRPr lang="en-US" b="0" i="0" baseline="0" dirty="0"/>
        </a:p>
        <a:p>
          <a:r>
            <a:rPr lang="en-US" i="1" dirty="0">
              <a:solidFill>
                <a:srgbClr val="002060"/>
              </a:solidFill>
            </a:rPr>
            <a:t>SOO-wer sa DUH-ee</a:t>
          </a:r>
        </a:p>
      </dgm:t>
    </dgm:pt>
    <dgm:pt modelId="{2EE8E8D2-6FC0-4A9E-9A88-DD05ABA26B76}" type="parTrans" cxnId="{6A6CB40F-8CA9-4E39-B28A-E68380803A23}">
      <dgm:prSet/>
      <dgm:spPr/>
      <dgm:t>
        <a:bodyPr/>
        <a:lstStyle/>
        <a:p>
          <a:endParaRPr lang="en-US"/>
        </a:p>
      </dgm:t>
    </dgm:pt>
    <dgm:pt modelId="{51A0BF3C-F173-4C37-8922-F2B6852A29AE}" type="sibTrans" cxnId="{6A6CB40F-8CA9-4E39-B28A-E68380803A23}">
      <dgm:prSet/>
      <dgm:spPr/>
      <dgm:t>
        <a:bodyPr/>
        <a:lstStyle/>
        <a:p>
          <a:endParaRPr lang="en-US"/>
        </a:p>
      </dgm:t>
    </dgm:pt>
    <dgm:pt modelId="{0CCC3CEE-B16D-4D80-9F07-3F850CC06027}">
      <dgm:prSet/>
      <dgm:spPr/>
      <dgm:t>
        <a:bodyPr/>
        <a:lstStyle/>
        <a:p>
          <a:r>
            <a:rPr lang="en-US" dirty="0"/>
            <a:t>Goodbye (informal)</a:t>
          </a:r>
        </a:p>
        <a:p>
          <a:r>
            <a:rPr lang="en-US" dirty="0"/>
            <a:t>Lia Haeuy</a:t>
          </a:r>
        </a:p>
        <a:p>
          <a:r>
            <a:rPr lang="en-US" i="1" dirty="0">
              <a:solidFill>
                <a:srgbClr val="002060"/>
              </a:solidFill>
            </a:rPr>
            <a:t>LEE-er High</a:t>
          </a:r>
        </a:p>
      </dgm:t>
    </dgm:pt>
    <dgm:pt modelId="{F8A8C726-2716-4161-8327-A44FFE3D3243}" type="parTrans" cxnId="{66A6D5E7-ECD2-436C-B9C3-8CD4BBAACB4C}">
      <dgm:prSet/>
      <dgm:spPr/>
      <dgm:t>
        <a:bodyPr/>
        <a:lstStyle/>
        <a:p>
          <a:endParaRPr lang="en-US"/>
        </a:p>
      </dgm:t>
    </dgm:pt>
    <dgm:pt modelId="{5EB3201A-1F4C-499A-AE8B-9B7430C8B90B}" type="sibTrans" cxnId="{66A6D5E7-ECD2-436C-B9C3-8CD4BBAACB4C}">
      <dgm:prSet/>
      <dgm:spPr/>
      <dgm:t>
        <a:bodyPr/>
        <a:lstStyle/>
        <a:p>
          <a:endParaRPr lang="en-US"/>
        </a:p>
      </dgm:t>
    </dgm:pt>
    <dgm:pt modelId="{FEA65F9C-2F34-49D3-A92D-DBDE7C5677F8}">
      <dgm:prSet/>
      <dgm:spPr/>
      <dgm:t>
        <a:bodyPr/>
        <a:lstStyle/>
        <a:p>
          <a:r>
            <a:rPr lang="en-US" b="0" i="0" baseline="0" dirty="0"/>
            <a:t>Thank you</a:t>
          </a:r>
        </a:p>
        <a:p>
          <a:r>
            <a:rPr lang="en-US" b="0" i="0" baseline="0" dirty="0"/>
            <a:t> or kun chraeun </a:t>
          </a:r>
        </a:p>
        <a:p>
          <a:r>
            <a:rPr lang="en-US" i="1" dirty="0">
              <a:solidFill>
                <a:srgbClr val="002060"/>
              </a:solidFill>
            </a:rPr>
            <a:t>Or KUN CHRA-ern</a:t>
          </a:r>
        </a:p>
      </dgm:t>
    </dgm:pt>
    <dgm:pt modelId="{E2F67349-B007-4D3F-BD6B-2A70AB138A41}" type="parTrans" cxnId="{B5086347-9705-4658-9D98-1EF353320DE0}">
      <dgm:prSet/>
      <dgm:spPr/>
      <dgm:t>
        <a:bodyPr/>
        <a:lstStyle/>
        <a:p>
          <a:endParaRPr lang="en-US"/>
        </a:p>
      </dgm:t>
    </dgm:pt>
    <dgm:pt modelId="{8C64DBFF-6C09-4E60-A718-F70C89E07D9C}" type="sibTrans" cxnId="{B5086347-9705-4658-9D98-1EF353320DE0}">
      <dgm:prSet/>
      <dgm:spPr/>
      <dgm:t>
        <a:bodyPr/>
        <a:lstStyle/>
        <a:p>
          <a:endParaRPr lang="en-US"/>
        </a:p>
      </dgm:t>
    </dgm:pt>
    <dgm:pt modelId="{53C9429E-7874-488C-903B-78D0E8F6F0BD}">
      <dgm:prSet/>
      <dgm:spPr/>
      <dgm:t>
        <a:bodyPr/>
        <a:lstStyle/>
        <a:p>
          <a:pPr algn="ctr"/>
          <a:r>
            <a:rPr lang="en-US" b="0" i="0" baseline="0" dirty="0"/>
            <a:t>Good Morning</a:t>
          </a:r>
        </a:p>
        <a:p>
          <a:pPr algn="ctr"/>
          <a:r>
            <a:rPr lang="en-US" b="0" i="0" baseline="0" dirty="0"/>
            <a:t> arun suasdey</a:t>
          </a:r>
        </a:p>
        <a:p>
          <a:pPr algn="ctr"/>
          <a:r>
            <a:rPr lang="en-US" b="0" i="0" baseline="0" dirty="0">
              <a:solidFill>
                <a:srgbClr val="002060"/>
              </a:solidFill>
            </a:rPr>
            <a:t>Arun </a:t>
          </a:r>
        </a:p>
        <a:p>
          <a:pPr algn="ctr"/>
          <a:r>
            <a:rPr lang="en-US" b="0" i="1" baseline="0" dirty="0">
              <a:solidFill>
                <a:srgbClr val="002060"/>
              </a:solidFill>
            </a:rPr>
            <a:t>SOO-wer sa DUH-ee</a:t>
          </a:r>
          <a:endParaRPr lang="en-US" i="1" dirty="0">
            <a:solidFill>
              <a:srgbClr val="002060"/>
            </a:solidFill>
          </a:endParaRPr>
        </a:p>
      </dgm:t>
    </dgm:pt>
    <dgm:pt modelId="{840B3499-FFD4-4BE3-AA7B-5EA0B44DA1AA}" type="parTrans" cxnId="{CBB7BB24-CF58-4A25-9E2F-0EA35066D022}">
      <dgm:prSet/>
      <dgm:spPr/>
      <dgm:t>
        <a:bodyPr/>
        <a:lstStyle/>
        <a:p>
          <a:endParaRPr lang="en-US"/>
        </a:p>
      </dgm:t>
    </dgm:pt>
    <dgm:pt modelId="{8563CF07-2D7B-4609-AB7C-36CECF3EA203}" type="sibTrans" cxnId="{CBB7BB24-CF58-4A25-9E2F-0EA35066D022}">
      <dgm:prSet/>
      <dgm:spPr/>
      <dgm:t>
        <a:bodyPr/>
        <a:lstStyle/>
        <a:p>
          <a:endParaRPr lang="en-US"/>
        </a:p>
      </dgm:t>
    </dgm:pt>
    <dgm:pt modelId="{34443972-CE99-40C0-83E8-D049653FFB92}" type="pres">
      <dgm:prSet presAssocID="{A644F6C4-C456-4612-94F9-28E91D5B0181}" presName="Name0" presStyleCnt="0">
        <dgm:presLayoutVars>
          <dgm:dir/>
          <dgm:resizeHandles/>
        </dgm:presLayoutVars>
      </dgm:prSet>
      <dgm:spPr/>
    </dgm:pt>
    <dgm:pt modelId="{DA537006-45E2-432E-92E4-E1064FB1649D}" type="pres">
      <dgm:prSet presAssocID="{E7DC94F6-9EB2-45D6-B9C7-3B0DE1B34AFA}" presName="compNode" presStyleCnt="0"/>
      <dgm:spPr/>
    </dgm:pt>
    <dgm:pt modelId="{63D2EA28-5D5D-48FB-8C6A-07F8E630D214}" type="pres">
      <dgm:prSet presAssocID="{E7DC94F6-9EB2-45D6-B9C7-3B0DE1B34AFA}" presName="dummyConnPt" presStyleCnt="0"/>
      <dgm:spPr/>
    </dgm:pt>
    <dgm:pt modelId="{C803A78D-5149-4AF0-9C6D-107EC153FC83}" type="pres">
      <dgm:prSet presAssocID="{E7DC94F6-9EB2-45D6-B9C7-3B0DE1B34AFA}" presName="node" presStyleLbl="node1" presStyleIdx="0" presStyleCnt="4" custLinFactNeighborX="2161" custLinFactNeighborY="2624">
        <dgm:presLayoutVars>
          <dgm:bulletEnabled val="1"/>
        </dgm:presLayoutVars>
      </dgm:prSet>
      <dgm:spPr/>
    </dgm:pt>
    <dgm:pt modelId="{B45AFDF4-DD0D-4A84-94F5-513C975FA383}" type="pres">
      <dgm:prSet presAssocID="{51A0BF3C-F173-4C37-8922-F2B6852A29AE}" presName="sibTrans" presStyleLbl="bgSibTrans2D1" presStyleIdx="0" presStyleCnt="3"/>
      <dgm:spPr/>
    </dgm:pt>
    <dgm:pt modelId="{191D36F6-AE5E-4E8D-8FE6-A3514E191C5D}" type="pres">
      <dgm:prSet presAssocID="{0CCC3CEE-B16D-4D80-9F07-3F850CC06027}" presName="compNode" presStyleCnt="0"/>
      <dgm:spPr/>
    </dgm:pt>
    <dgm:pt modelId="{1495FC8B-A186-4042-9AA7-12FE9677245F}" type="pres">
      <dgm:prSet presAssocID="{0CCC3CEE-B16D-4D80-9F07-3F850CC06027}" presName="dummyConnPt" presStyleCnt="0"/>
      <dgm:spPr/>
    </dgm:pt>
    <dgm:pt modelId="{626B9BEA-7E88-4520-A25F-842286217720}" type="pres">
      <dgm:prSet presAssocID="{0CCC3CEE-B16D-4D80-9F07-3F850CC06027}" presName="node" presStyleLbl="node1" presStyleIdx="1" presStyleCnt="4">
        <dgm:presLayoutVars>
          <dgm:bulletEnabled val="1"/>
        </dgm:presLayoutVars>
      </dgm:prSet>
      <dgm:spPr/>
    </dgm:pt>
    <dgm:pt modelId="{FBF80135-0867-4857-88EE-3D12F145E66C}" type="pres">
      <dgm:prSet presAssocID="{5EB3201A-1F4C-499A-AE8B-9B7430C8B90B}" presName="sibTrans" presStyleLbl="bgSibTrans2D1" presStyleIdx="1" presStyleCnt="3"/>
      <dgm:spPr/>
    </dgm:pt>
    <dgm:pt modelId="{FA421D82-B8CA-4E12-A192-54305CA78F9C}" type="pres">
      <dgm:prSet presAssocID="{FEA65F9C-2F34-49D3-A92D-DBDE7C5677F8}" presName="compNode" presStyleCnt="0"/>
      <dgm:spPr/>
    </dgm:pt>
    <dgm:pt modelId="{C0391792-18B6-4838-98A2-E03FE2338CC0}" type="pres">
      <dgm:prSet presAssocID="{FEA65F9C-2F34-49D3-A92D-DBDE7C5677F8}" presName="dummyConnPt" presStyleCnt="0"/>
      <dgm:spPr/>
    </dgm:pt>
    <dgm:pt modelId="{BB5A3BAC-D0E3-4F11-947D-A59CE6DB59B9}" type="pres">
      <dgm:prSet presAssocID="{FEA65F9C-2F34-49D3-A92D-DBDE7C5677F8}" presName="node" presStyleLbl="node1" presStyleIdx="2" presStyleCnt="4">
        <dgm:presLayoutVars>
          <dgm:bulletEnabled val="1"/>
        </dgm:presLayoutVars>
      </dgm:prSet>
      <dgm:spPr/>
    </dgm:pt>
    <dgm:pt modelId="{9DAA1179-B23C-4AA6-BF30-CE87257BA041}" type="pres">
      <dgm:prSet presAssocID="{8C64DBFF-6C09-4E60-A718-F70C89E07D9C}" presName="sibTrans" presStyleLbl="bgSibTrans2D1" presStyleIdx="2" presStyleCnt="3"/>
      <dgm:spPr/>
    </dgm:pt>
    <dgm:pt modelId="{11BFEB83-C60A-4E0A-B383-9F0EE66B93E1}" type="pres">
      <dgm:prSet presAssocID="{53C9429E-7874-488C-903B-78D0E8F6F0BD}" presName="compNode" presStyleCnt="0"/>
      <dgm:spPr/>
    </dgm:pt>
    <dgm:pt modelId="{2F57A652-72BD-466A-A57A-90ADE8B17667}" type="pres">
      <dgm:prSet presAssocID="{53C9429E-7874-488C-903B-78D0E8F6F0BD}" presName="dummyConnPt" presStyleCnt="0"/>
      <dgm:spPr/>
    </dgm:pt>
    <dgm:pt modelId="{72762D27-24CA-49F2-93A6-B3F3A4026DA8}" type="pres">
      <dgm:prSet presAssocID="{53C9429E-7874-488C-903B-78D0E8F6F0BD}" presName="node" presStyleLbl="node1" presStyleIdx="3" presStyleCnt="4">
        <dgm:presLayoutVars>
          <dgm:bulletEnabled val="1"/>
        </dgm:presLayoutVars>
      </dgm:prSet>
      <dgm:spPr/>
    </dgm:pt>
  </dgm:ptLst>
  <dgm:cxnLst>
    <dgm:cxn modelId="{6A6CB40F-8CA9-4E39-B28A-E68380803A23}" srcId="{A644F6C4-C456-4612-94F9-28E91D5B0181}" destId="{E7DC94F6-9EB2-45D6-B9C7-3B0DE1B34AFA}" srcOrd="0" destOrd="0" parTransId="{2EE8E8D2-6FC0-4A9E-9A88-DD05ABA26B76}" sibTransId="{51A0BF3C-F173-4C37-8922-F2B6852A29AE}"/>
    <dgm:cxn modelId="{CBB7BB24-CF58-4A25-9E2F-0EA35066D022}" srcId="{A644F6C4-C456-4612-94F9-28E91D5B0181}" destId="{53C9429E-7874-488C-903B-78D0E8F6F0BD}" srcOrd="3" destOrd="0" parTransId="{840B3499-FFD4-4BE3-AA7B-5EA0B44DA1AA}" sibTransId="{8563CF07-2D7B-4609-AB7C-36CECF3EA203}"/>
    <dgm:cxn modelId="{0D04712D-BA78-4B53-B2C6-A7CBC2A33F51}" type="presOf" srcId="{51A0BF3C-F173-4C37-8922-F2B6852A29AE}" destId="{B45AFDF4-DD0D-4A84-94F5-513C975FA383}" srcOrd="0" destOrd="0" presId="urn:microsoft.com/office/officeart/2005/8/layout/bProcess4"/>
    <dgm:cxn modelId="{EA987833-F2D2-45FD-82A7-5B1A21EFBDAE}" type="presOf" srcId="{FEA65F9C-2F34-49D3-A92D-DBDE7C5677F8}" destId="{BB5A3BAC-D0E3-4F11-947D-A59CE6DB59B9}" srcOrd="0" destOrd="0" presId="urn:microsoft.com/office/officeart/2005/8/layout/bProcess4"/>
    <dgm:cxn modelId="{16477236-52E6-457A-B93D-E9467A85B8E5}" type="presOf" srcId="{E7DC94F6-9EB2-45D6-B9C7-3B0DE1B34AFA}" destId="{C803A78D-5149-4AF0-9C6D-107EC153FC83}" srcOrd="0" destOrd="0" presId="urn:microsoft.com/office/officeart/2005/8/layout/bProcess4"/>
    <dgm:cxn modelId="{8EBCC463-B525-45F5-A7B6-2EB86B66C063}" type="presOf" srcId="{0CCC3CEE-B16D-4D80-9F07-3F850CC06027}" destId="{626B9BEA-7E88-4520-A25F-842286217720}" srcOrd="0" destOrd="0" presId="urn:microsoft.com/office/officeart/2005/8/layout/bProcess4"/>
    <dgm:cxn modelId="{B5086347-9705-4658-9D98-1EF353320DE0}" srcId="{A644F6C4-C456-4612-94F9-28E91D5B0181}" destId="{FEA65F9C-2F34-49D3-A92D-DBDE7C5677F8}" srcOrd="2" destOrd="0" parTransId="{E2F67349-B007-4D3F-BD6B-2A70AB138A41}" sibTransId="{8C64DBFF-6C09-4E60-A718-F70C89E07D9C}"/>
    <dgm:cxn modelId="{9B16004E-20F1-41CF-A211-4638EA166D28}" type="presOf" srcId="{5EB3201A-1F4C-499A-AE8B-9B7430C8B90B}" destId="{FBF80135-0867-4857-88EE-3D12F145E66C}" srcOrd="0" destOrd="0" presId="urn:microsoft.com/office/officeart/2005/8/layout/bProcess4"/>
    <dgm:cxn modelId="{726A44B2-4D69-444F-AAFD-E0B1017061C9}" type="presOf" srcId="{53C9429E-7874-488C-903B-78D0E8F6F0BD}" destId="{72762D27-24CA-49F2-93A6-B3F3A4026DA8}" srcOrd="0" destOrd="0" presId="urn:microsoft.com/office/officeart/2005/8/layout/bProcess4"/>
    <dgm:cxn modelId="{7A3898E4-EC33-4A93-99BA-CAE9D228A29C}" type="presOf" srcId="{8C64DBFF-6C09-4E60-A718-F70C89E07D9C}" destId="{9DAA1179-B23C-4AA6-BF30-CE87257BA041}" srcOrd="0" destOrd="0" presId="urn:microsoft.com/office/officeart/2005/8/layout/bProcess4"/>
    <dgm:cxn modelId="{6701A5E6-7B6A-40D8-9EFA-1EA24FC2EF1E}" type="presOf" srcId="{A644F6C4-C456-4612-94F9-28E91D5B0181}" destId="{34443972-CE99-40C0-83E8-D049653FFB92}" srcOrd="0" destOrd="0" presId="urn:microsoft.com/office/officeart/2005/8/layout/bProcess4"/>
    <dgm:cxn modelId="{66A6D5E7-ECD2-436C-B9C3-8CD4BBAACB4C}" srcId="{A644F6C4-C456-4612-94F9-28E91D5B0181}" destId="{0CCC3CEE-B16D-4D80-9F07-3F850CC06027}" srcOrd="1" destOrd="0" parTransId="{F8A8C726-2716-4161-8327-A44FFE3D3243}" sibTransId="{5EB3201A-1F4C-499A-AE8B-9B7430C8B90B}"/>
    <dgm:cxn modelId="{F3B1639B-B5D7-49E6-B010-CF2187B2FD28}" type="presParOf" srcId="{34443972-CE99-40C0-83E8-D049653FFB92}" destId="{DA537006-45E2-432E-92E4-E1064FB1649D}" srcOrd="0" destOrd="0" presId="urn:microsoft.com/office/officeart/2005/8/layout/bProcess4"/>
    <dgm:cxn modelId="{36FAF765-D612-4D41-995C-2AF67FD30ADB}" type="presParOf" srcId="{DA537006-45E2-432E-92E4-E1064FB1649D}" destId="{63D2EA28-5D5D-48FB-8C6A-07F8E630D214}" srcOrd="0" destOrd="0" presId="urn:microsoft.com/office/officeart/2005/8/layout/bProcess4"/>
    <dgm:cxn modelId="{B9473C28-1B8F-419F-AFB4-628AFFAAEBAD}" type="presParOf" srcId="{DA537006-45E2-432E-92E4-E1064FB1649D}" destId="{C803A78D-5149-4AF0-9C6D-107EC153FC83}" srcOrd="1" destOrd="0" presId="urn:microsoft.com/office/officeart/2005/8/layout/bProcess4"/>
    <dgm:cxn modelId="{83AF2488-C7AB-4B50-A350-993CCF613FE0}" type="presParOf" srcId="{34443972-CE99-40C0-83E8-D049653FFB92}" destId="{B45AFDF4-DD0D-4A84-94F5-513C975FA383}" srcOrd="1" destOrd="0" presId="urn:microsoft.com/office/officeart/2005/8/layout/bProcess4"/>
    <dgm:cxn modelId="{0BBEAD4D-2631-4D7F-B217-B63FA3388A24}" type="presParOf" srcId="{34443972-CE99-40C0-83E8-D049653FFB92}" destId="{191D36F6-AE5E-4E8D-8FE6-A3514E191C5D}" srcOrd="2" destOrd="0" presId="urn:microsoft.com/office/officeart/2005/8/layout/bProcess4"/>
    <dgm:cxn modelId="{775250C7-B8A2-4D7E-AF11-88C6DCC83B5D}" type="presParOf" srcId="{191D36F6-AE5E-4E8D-8FE6-A3514E191C5D}" destId="{1495FC8B-A186-4042-9AA7-12FE9677245F}" srcOrd="0" destOrd="0" presId="urn:microsoft.com/office/officeart/2005/8/layout/bProcess4"/>
    <dgm:cxn modelId="{E5A81A5E-6E6B-4A21-8CAE-0625A9C74727}" type="presParOf" srcId="{191D36F6-AE5E-4E8D-8FE6-A3514E191C5D}" destId="{626B9BEA-7E88-4520-A25F-842286217720}" srcOrd="1" destOrd="0" presId="urn:microsoft.com/office/officeart/2005/8/layout/bProcess4"/>
    <dgm:cxn modelId="{9A41016D-71BA-403C-8C12-7510C16D5F8B}" type="presParOf" srcId="{34443972-CE99-40C0-83E8-D049653FFB92}" destId="{FBF80135-0867-4857-88EE-3D12F145E66C}" srcOrd="3" destOrd="0" presId="urn:microsoft.com/office/officeart/2005/8/layout/bProcess4"/>
    <dgm:cxn modelId="{F245E918-D4C8-48C1-A446-9180BBC64389}" type="presParOf" srcId="{34443972-CE99-40C0-83E8-D049653FFB92}" destId="{FA421D82-B8CA-4E12-A192-54305CA78F9C}" srcOrd="4" destOrd="0" presId="urn:microsoft.com/office/officeart/2005/8/layout/bProcess4"/>
    <dgm:cxn modelId="{F4DD1BB2-6754-417C-B1CC-B659F9485137}" type="presParOf" srcId="{FA421D82-B8CA-4E12-A192-54305CA78F9C}" destId="{C0391792-18B6-4838-98A2-E03FE2338CC0}" srcOrd="0" destOrd="0" presId="urn:microsoft.com/office/officeart/2005/8/layout/bProcess4"/>
    <dgm:cxn modelId="{97DBBF57-E098-4323-8CA0-1B0B27D158FB}" type="presParOf" srcId="{FA421D82-B8CA-4E12-A192-54305CA78F9C}" destId="{BB5A3BAC-D0E3-4F11-947D-A59CE6DB59B9}" srcOrd="1" destOrd="0" presId="urn:microsoft.com/office/officeart/2005/8/layout/bProcess4"/>
    <dgm:cxn modelId="{D3A7BB8F-6A8B-4043-B5AB-CC3853FC91B5}" type="presParOf" srcId="{34443972-CE99-40C0-83E8-D049653FFB92}" destId="{9DAA1179-B23C-4AA6-BF30-CE87257BA041}" srcOrd="5" destOrd="0" presId="urn:microsoft.com/office/officeart/2005/8/layout/bProcess4"/>
    <dgm:cxn modelId="{A91EBD03-3113-4878-9C9F-54E82A8D3576}" type="presParOf" srcId="{34443972-CE99-40C0-83E8-D049653FFB92}" destId="{11BFEB83-C60A-4E0A-B383-9F0EE66B93E1}" srcOrd="6" destOrd="0" presId="urn:microsoft.com/office/officeart/2005/8/layout/bProcess4"/>
    <dgm:cxn modelId="{9C26954A-9500-4C16-8F32-27F8C2A943CC}" type="presParOf" srcId="{11BFEB83-C60A-4E0A-B383-9F0EE66B93E1}" destId="{2F57A652-72BD-466A-A57A-90ADE8B17667}" srcOrd="0" destOrd="0" presId="urn:microsoft.com/office/officeart/2005/8/layout/bProcess4"/>
    <dgm:cxn modelId="{3840B326-1C8F-4F7E-84C5-07ACDCF9D56D}" type="presParOf" srcId="{11BFEB83-C60A-4E0A-B383-9F0EE66B93E1}" destId="{72762D27-24CA-49F2-93A6-B3F3A4026DA8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AFDF4-DD0D-4A84-94F5-513C975FA383}">
      <dsp:nvSpPr>
        <dsp:cNvPr id="0" name=""/>
        <dsp:cNvSpPr/>
      </dsp:nvSpPr>
      <dsp:spPr>
        <a:xfrm rot="5501897">
          <a:off x="-428139" y="2185547"/>
          <a:ext cx="2084091" cy="257232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03A78D-5149-4AF0-9C6D-107EC153FC83}">
      <dsp:nvSpPr>
        <dsp:cNvPr id="0" name=""/>
        <dsp:cNvSpPr/>
      </dsp:nvSpPr>
      <dsp:spPr>
        <a:xfrm>
          <a:off x="65442" y="842711"/>
          <a:ext cx="2858144" cy="1714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/>
            <a:t>Hello (informal)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Suasdey</a:t>
          </a:r>
          <a:endParaRPr lang="en-US" sz="2000" b="0" i="0" kern="1200" baseline="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solidFill>
                <a:srgbClr val="002060"/>
              </a:solidFill>
            </a:rPr>
            <a:t>SOO-wer sa DUH-ee</a:t>
          </a:r>
        </a:p>
      </dsp:txBody>
      <dsp:txXfrm>
        <a:off x="115669" y="892938"/>
        <a:ext cx="2757690" cy="1614432"/>
      </dsp:txXfrm>
    </dsp:sp>
    <dsp:sp modelId="{FBF80135-0867-4857-88EE-3D12F145E66C}">
      <dsp:nvSpPr>
        <dsp:cNvPr id="0" name=""/>
        <dsp:cNvSpPr/>
      </dsp:nvSpPr>
      <dsp:spPr>
        <a:xfrm>
          <a:off x="590740" y="3234852"/>
          <a:ext cx="3785898" cy="257232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6B9BEA-7E88-4520-A25F-842286217720}">
      <dsp:nvSpPr>
        <dsp:cNvPr id="0" name=""/>
        <dsp:cNvSpPr/>
      </dsp:nvSpPr>
      <dsp:spPr>
        <a:xfrm>
          <a:off x="3678" y="2941320"/>
          <a:ext cx="2858144" cy="1714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Goodbye (informal)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Lia Haeuy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solidFill>
                <a:srgbClr val="002060"/>
              </a:solidFill>
            </a:rPr>
            <a:t>LEE-er High</a:t>
          </a:r>
        </a:p>
      </dsp:txBody>
      <dsp:txXfrm>
        <a:off x="53905" y="2991547"/>
        <a:ext cx="2757690" cy="1614432"/>
      </dsp:txXfrm>
    </dsp:sp>
    <dsp:sp modelId="{9DAA1179-B23C-4AA6-BF30-CE87257BA041}">
      <dsp:nvSpPr>
        <dsp:cNvPr id="0" name=""/>
        <dsp:cNvSpPr/>
      </dsp:nvSpPr>
      <dsp:spPr>
        <a:xfrm rot="16200000">
          <a:off x="3320268" y="2163047"/>
          <a:ext cx="2128174" cy="257232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5A3BAC-D0E3-4F11-947D-A59CE6DB59B9}">
      <dsp:nvSpPr>
        <dsp:cNvPr id="0" name=""/>
        <dsp:cNvSpPr/>
      </dsp:nvSpPr>
      <dsp:spPr>
        <a:xfrm>
          <a:off x="3805010" y="2941320"/>
          <a:ext cx="2858144" cy="1714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/>
            <a:t>Thank you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/>
            <a:t> or kun chraeun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solidFill>
                <a:srgbClr val="002060"/>
              </a:solidFill>
            </a:rPr>
            <a:t>Or KUN CHRA-ern</a:t>
          </a:r>
        </a:p>
      </dsp:txBody>
      <dsp:txXfrm>
        <a:off x="3855237" y="2991547"/>
        <a:ext cx="2757690" cy="1614432"/>
      </dsp:txXfrm>
    </dsp:sp>
    <dsp:sp modelId="{72762D27-24CA-49F2-93A6-B3F3A4026DA8}">
      <dsp:nvSpPr>
        <dsp:cNvPr id="0" name=""/>
        <dsp:cNvSpPr/>
      </dsp:nvSpPr>
      <dsp:spPr>
        <a:xfrm>
          <a:off x="3805010" y="797712"/>
          <a:ext cx="2858144" cy="1714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/>
            <a:t>Good Morning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/>
            <a:t> arun suasdey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rgbClr val="002060"/>
              </a:solidFill>
            </a:rPr>
            <a:t>Arun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1" kern="1200" baseline="0" dirty="0">
              <a:solidFill>
                <a:srgbClr val="002060"/>
              </a:solidFill>
            </a:rPr>
            <a:t>SOO-wer sa DUH-ee</a:t>
          </a:r>
          <a:endParaRPr lang="en-US" sz="2000" i="1" kern="1200" dirty="0">
            <a:solidFill>
              <a:srgbClr val="002060"/>
            </a:solidFill>
          </a:endParaRPr>
        </a:p>
      </dsp:txBody>
      <dsp:txXfrm>
        <a:off x="3855237" y="847939"/>
        <a:ext cx="2757690" cy="1614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1EB67-F4CD-40F9-A3C4-E8625A507A8B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74F8A-DC55-457A-A1E0-DC5C33929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1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4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7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79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221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845E-824C-9A26-27FE-B458E90FE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5D66A-07CA-7A63-A94F-0913053B7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93CEB-8C30-6047-A569-A43BABD3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DC2FB-B529-8A0D-5C6D-A2AA8C0C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0ED6F-A742-ADE7-CBCD-1912A41E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7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A696-B338-90D4-3EB0-19758054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1C5F9-CE6C-7383-EEE9-02215FA36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7DE1-9AFB-6939-9C7B-6C42A6ED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D29D0-08F4-3630-DD91-7011D2EC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DCE12-B73A-5611-C980-4FD02707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6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80C30E-3530-C1BE-B360-5FEBA8B1B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34D260-18E7-26EE-0204-1666620E1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11D7F-D7F4-6009-B7BB-4C3798C4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CC7CC-6DB8-E118-1E15-9AB756D9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EBCEE-1FFD-C167-06A4-2307DD21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0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7FE6-B76B-1547-462E-E2CFBBAB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B09A-297D-5DBC-6886-2D4802E8A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88C11-C767-C758-D827-B242C48F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DB5C6-133A-91C3-CA47-99F2DB3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BB69-91E3-6F9A-DE4F-FBBE2719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3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3777-41DD-6085-865B-F921CD80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D43F-47AA-0C78-342C-B2755A6BA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87F14-58AE-8C86-AE20-A08FFDA0A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10B58-178C-4E11-917A-158B6937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93B7A-6372-800F-697A-79DD3A85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6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E4FC-BDE3-D7D6-09FC-786613BC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4E073-8E75-182E-45E8-982C1F16D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A11C6-68A2-96AE-25FA-A3336A68F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93A56-BBBF-FE42-5EEE-65ED6AC5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50C40-F8CC-ACA3-B5F9-89523B6A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D29C6-983A-FA20-0645-B6BA6617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2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C71E6-CB7D-189E-EBC5-0AEE4FCF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F3283-E595-646E-51A6-88F2EC3AF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0DDE7-0207-D16B-C006-4B8929FF7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AC8C8-9A1F-6948-E7DD-531DC22DF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C6578-3F5C-062B-259C-04195C679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E578D-001D-ABFF-A06A-837EA1B1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7C9CD-6A4E-A207-ABD3-4BA56736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68941-B869-6B12-F236-9FDABFA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8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00F7-70E4-91C2-7E07-31D97859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28ABF-7F3E-F7EE-6CA0-1EAF778B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CC397-F5AE-36E0-44DA-F10F464C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669AC-86F8-BFA7-E82C-8394DA1F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5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67D5D-56E3-81F5-C6AC-E18345FA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69A8A-7E41-9C57-32AA-B4F1AC408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E3620-433B-188B-9CFB-74AB030C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1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7019-2D86-9443-FFB7-87F05B89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1DD3B-39C5-A0EE-75C2-E9B4AD21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F289E-42D3-2EF8-E688-1DE38EE63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64994-20BD-6B78-7774-A13DA4BAF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4423E-FCDA-A285-35D1-DAD240EA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2322C-4B21-37C9-04CE-2680D0DB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6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01CE4-F7E8-9268-B50B-F561551F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9DD468-77EF-A95B-FB90-4ADD4E306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9462C-D2B8-7E3F-AEF9-DE775AF2B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9E51A-5432-4259-D05C-498A5670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9264A-6020-EDDE-E713-BCDDE1D8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235E9-ECB6-D229-26A8-64967708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5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F8E22-4B25-9B12-62D6-DEFBDC80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8553-0B2F-2761-60BD-57787B8BB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1361B-095C-CB08-EADB-12AAC572F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C7AD54-6399-4394-B1E8-F9E52B8F7B05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6392D-2E13-1441-2F0C-7C849B68D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D60AC-78F6-B5A2-F74E-2EACE08DB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4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B6CE-BDEB-6980-6642-F4EC95D3E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506" y="1704030"/>
            <a:ext cx="5994399" cy="1925862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Global Adventures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1DAD0-2B2F-541E-76CA-B7C79310A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233" y="3945743"/>
            <a:ext cx="3973386" cy="1485319"/>
          </a:xfrm>
          <a:noFill/>
        </p:spPr>
        <p:txBody>
          <a:bodyPr>
            <a:norm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CAMBODIA</a:t>
            </a:r>
          </a:p>
        </p:txBody>
      </p:sp>
      <p:pic>
        <p:nvPicPr>
          <p:cNvPr id="9" name="Picture 8" descr="A group of children holding a hot air balloon&#10;&#10;Description automatically generated">
            <a:extLst>
              <a:ext uri="{FF2B5EF4-FFF2-40B4-BE49-F238E27FC236}">
                <a16:creationId xmlns:a16="http://schemas.microsoft.com/office/drawing/2014/main" id="{31D86476-7BF6-9A89-0631-3D4FAA35A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9" r="2" b="3958"/>
          <a:stretch/>
        </p:blipFill>
        <p:spPr>
          <a:xfrm>
            <a:off x="20" y="10"/>
            <a:ext cx="6992881" cy="6857990"/>
          </a:xfrm>
          <a:prstGeom prst="rect">
            <a:avLst/>
          </a:prstGeom>
          <a:gradFill>
            <a:gsLst>
              <a:gs pos="25000">
                <a:schemeClr val="accent3">
                  <a:lumMod val="20000"/>
                  <a:lumOff val="8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534164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36A2-64B5-F792-0E24-D84751145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1391" y="4400958"/>
            <a:ext cx="4937937" cy="1147150"/>
          </a:xfrm>
        </p:spPr>
        <p:txBody>
          <a:bodyPr anchor="t">
            <a:noAutofit/>
          </a:bodyPr>
          <a:lstStyle/>
          <a:p>
            <a:r>
              <a:rPr lang="en-US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Beautiful People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erson pushing a stroller&#10;&#10;Description automatically generated">
            <a:extLst>
              <a:ext uri="{FF2B5EF4-FFF2-40B4-BE49-F238E27FC236}">
                <a16:creationId xmlns:a16="http://schemas.microsoft.com/office/drawing/2014/main" id="{9FCF764D-FE5A-982A-42EC-25D9D780E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333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1" name="Picture 10" descr="A child holding a plastic bag&#10;&#10;Description automatically generated">
            <a:extLst>
              <a:ext uri="{FF2B5EF4-FFF2-40B4-BE49-F238E27FC236}">
                <a16:creationId xmlns:a16="http://schemas.microsoft.com/office/drawing/2014/main" id="{CF9A9845-B101-4185-EF84-27112DAEF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891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erson on a motorcycle carrying boxes&#10;&#10;Description automatically generated">
            <a:extLst>
              <a:ext uri="{FF2B5EF4-FFF2-40B4-BE49-F238E27FC236}">
                <a16:creationId xmlns:a16="http://schemas.microsoft.com/office/drawing/2014/main" id="{15C27992-3850-AA75-BB3A-519F012D0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999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7" name="Picture 6" descr="A child in a blue dress holding a parasol&#10;&#10;Description automatically generated">
            <a:extLst>
              <a:ext uri="{FF2B5EF4-FFF2-40B4-BE49-F238E27FC236}">
                <a16:creationId xmlns:a16="http://schemas.microsoft.com/office/drawing/2014/main" id="{48C8512D-A705-5ED7-6C9B-973916E6A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1" r="-3" b="-3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erson carrying a basket of eggs&#10;&#10;Description automatically generated">
            <a:extLst>
              <a:ext uri="{FF2B5EF4-FFF2-40B4-BE49-F238E27FC236}">
                <a16:creationId xmlns:a16="http://schemas.microsoft.com/office/drawing/2014/main" id="{898DE27C-81D6-8833-70C3-7033A1641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0992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group of boys riding bicycles&#10;&#10;Description automatically generated">
            <a:extLst>
              <a:ext uri="{FF2B5EF4-FFF2-40B4-BE49-F238E27FC236}">
                <a16:creationId xmlns:a16="http://schemas.microsoft.com/office/drawing/2014/main" id="{0B180CBC-16C6-826C-CBA0-B5C49AF266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89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05FEB5-F0F1-BE43-D647-FD884814D644}"/>
              </a:ext>
            </a:extLst>
          </p:cNvPr>
          <p:cNvSpPr txBox="1"/>
          <p:nvPr/>
        </p:nvSpPr>
        <p:spPr>
          <a:xfrm>
            <a:off x="10572750" y="3586544"/>
            <a:ext cx="1390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Photos: Kevin Austin</a:t>
            </a:r>
          </a:p>
        </p:txBody>
      </p:sp>
    </p:spTree>
    <p:extLst>
      <p:ext uri="{BB962C8B-B14F-4D97-AF65-F5344CB8AC3E}">
        <p14:creationId xmlns:p14="http://schemas.microsoft.com/office/powerpoint/2010/main" val="117137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9D945-6CFF-14BA-7A6A-6F18EC590A78}"/>
              </a:ext>
            </a:extLst>
          </p:cNvPr>
          <p:cNvSpPr txBox="1"/>
          <p:nvPr/>
        </p:nvSpPr>
        <p:spPr>
          <a:xfrm>
            <a:off x="2379406" y="2399071"/>
            <a:ext cx="8288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Explore God’s Work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F7B10CF-E7E9-3B07-01A7-644F3BBCF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4" y="2533650"/>
            <a:ext cx="2694412" cy="37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45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D5CFD-C0C0-E7A7-59FE-400148AD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5" y="5074024"/>
            <a:ext cx="11338560" cy="59803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Free Methodist Church in Cambodia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E033ED-93BA-7A9A-D409-50169644F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" b="4365"/>
          <a:stretch/>
        </p:blipFill>
        <p:spPr>
          <a:xfrm>
            <a:off x="20" y="-40"/>
            <a:ext cx="6095980" cy="4172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42D4E-4755-6491-8CB2-66CFB3940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r="8968"/>
          <a:stretch/>
        </p:blipFill>
        <p:spPr>
          <a:xfrm>
            <a:off x="6096000" y="-43"/>
            <a:ext cx="6096000" cy="41728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AFA5EFC-FFCA-D033-7A2F-1FEE3B6103A8}"/>
              </a:ext>
            </a:extLst>
          </p:cNvPr>
          <p:cNvSpPr txBox="1"/>
          <p:nvPr/>
        </p:nvSpPr>
        <p:spPr>
          <a:xfrm>
            <a:off x="10871200" y="3933253"/>
            <a:ext cx="20299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Kevin Austin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D7D8E1-3007-5EAF-F269-AEEC3B17170D}"/>
              </a:ext>
            </a:extLst>
          </p:cNvPr>
          <p:cNvSpPr txBox="1"/>
          <p:nvPr/>
        </p:nvSpPr>
        <p:spPr>
          <a:xfrm>
            <a:off x="83900" y="3911176"/>
            <a:ext cx="1562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Daniel Sar</a:t>
            </a:r>
          </a:p>
        </p:txBody>
      </p:sp>
    </p:spTree>
    <p:extLst>
      <p:ext uri="{BB962C8B-B14F-4D97-AF65-F5344CB8AC3E}">
        <p14:creationId xmlns:p14="http://schemas.microsoft.com/office/powerpoint/2010/main" val="108086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4B7D84-7B91-CA50-2C5B-7406B81B0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r="13480"/>
          <a:stretch/>
        </p:blipFill>
        <p:spPr>
          <a:xfrm>
            <a:off x="-3" y="2257425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16E52C7-E9BD-9453-EE15-776D94E5E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1" b="11041"/>
          <a:stretch/>
        </p:blipFill>
        <p:spPr>
          <a:xfrm>
            <a:off x="5314848" y="464683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F010DD-7186-B004-C33D-236D9249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068" y="4303981"/>
            <a:ext cx="6864412" cy="11312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Praying Church</a:t>
            </a:r>
            <a:endParaRPr lang="en-US" sz="5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4DAEC0-BDF6-690F-A12B-ADCA447CD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9" b="13229"/>
          <a:stretch/>
        </p:blipFill>
        <p:spPr>
          <a:xfrm>
            <a:off x="480177" y="3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8D708C-3451-DDC5-D4AF-121FEEEA5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8" b="12098"/>
          <a:stretch/>
        </p:blipFill>
        <p:spPr>
          <a:xfrm>
            <a:off x="8556350" y="10"/>
            <a:ext cx="3635653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548263-62A2-2371-F527-59EBAF903565}"/>
              </a:ext>
            </a:extLst>
          </p:cNvPr>
          <p:cNvSpPr txBox="1"/>
          <p:nvPr/>
        </p:nvSpPr>
        <p:spPr>
          <a:xfrm>
            <a:off x="3044814" y="6631327"/>
            <a:ext cx="1710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Photos: Kevin Austin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73DDD-7448-023D-154A-BA2ED7C0A1A0}"/>
              </a:ext>
            </a:extLst>
          </p:cNvPr>
          <p:cNvSpPr txBox="1"/>
          <p:nvPr/>
        </p:nvSpPr>
        <p:spPr>
          <a:xfrm>
            <a:off x="10810875" y="3634489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Photos: Pastor Philip</a:t>
            </a:r>
          </a:p>
        </p:txBody>
      </p:sp>
    </p:spTree>
    <p:extLst>
      <p:ext uri="{BB962C8B-B14F-4D97-AF65-F5344CB8AC3E}">
        <p14:creationId xmlns:p14="http://schemas.microsoft.com/office/powerpoint/2010/main" val="2679888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661CC-2223-A131-1DC6-B93A052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032" y="4302169"/>
            <a:ext cx="6166693" cy="116063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sz="6000" b="1" kern="1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Child Care Ministries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E6925B-F91F-246A-9369-00B1E8F27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6" b="10046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4238590-3FB0-0863-E67C-FCB13A36A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r="3253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26" name="Freeform: Shape 25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C50857D-257D-4B63-4E0C-92738654E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4" b="21254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32" name="Freeform: Shape 31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A58039D-0D3D-D4FA-0BFF-FCC99073992A}"/>
              </a:ext>
            </a:extLst>
          </p:cNvPr>
          <p:cNvSpPr txBox="1"/>
          <p:nvPr/>
        </p:nvSpPr>
        <p:spPr>
          <a:xfrm>
            <a:off x="3536838" y="6589983"/>
            <a:ext cx="1334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Photos: Pastor Philip</a:t>
            </a:r>
          </a:p>
        </p:txBody>
      </p:sp>
    </p:spTree>
    <p:extLst>
      <p:ext uri="{BB962C8B-B14F-4D97-AF65-F5344CB8AC3E}">
        <p14:creationId xmlns:p14="http://schemas.microsoft.com/office/powerpoint/2010/main" val="3811240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A2906-1E95-2859-1A52-18B1597C1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574" y="3520000"/>
            <a:ext cx="5046196" cy="17958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Church on Mission to Serve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FACD3A-6EDD-41CD-ECC5-A42C6A425D30}"/>
              </a:ext>
            </a:extLst>
          </p:cNvPr>
          <p:cNvSpPr txBox="1"/>
          <p:nvPr/>
        </p:nvSpPr>
        <p:spPr>
          <a:xfrm>
            <a:off x="774574" y="5547815"/>
            <a:ext cx="5046196" cy="859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Photos: FMWM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Asia Leaders</a:t>
            </a:r>
            <a:endParaRPr lang="en-US" sz="10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A778B2D-4F37-45A3-619D-046624153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7974"/>
          <a:stretch/>
        </p:blipFill>
        <p:spPr>
          <a:xfrm>
            <a:off x="5" y="881953"/>
            <a:ext cx="3664827" cy="2310286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CD11FA-8686-82A9-2BD7-E281D8CE0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r="2401"/>
          <a:stretch/>
        </p:blipFill>
        <p:spPr>
          <a:xfrm>
            <a:off x="4257921" y="95749"/>
            <a:ext cx="4051910" cy="31922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FED44B-0198-6036-5DD8-73C1A53F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" b="5375"/>
          <a:stretch/>
        </p:blipFill>
        <p:spPr>
          <a:xfrm>
            <a:off x="8479972" y="863600"/>
            <a:ext cx="2830286" cy="1894535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18D9D3-1370-4FF6-9DFC-9F87F903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4400" y="5377218"/>
            <a:ext cx="438775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049BCA1-CCF4-1557-ED90-A7A4A4DE1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2" b="6"/>
          <a:stretch/>
        </p:blipFill>
        <p:spPr>
          <a:xfrm rot="5400000">
            <a:off x="6023027" y="3558825"/>
            <a:ext cx="2507628" cy="2065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BA14DA-1CCC-94AB-9EDD-4AF05DC4F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r="8495"/>
          <a:stretch/>
        </p:blipFill>
        <p:spPr>
          <a:xfrm>
            <a:off x="8937688" y="2919002"/>
            <a:ext cx="3254312" cy="2940275"/>
          </a:xfrm>
          <a:prstGeom prst="rect">
            <a:avLst/>
          </a:prstGeom>
        </p:spPr>
      </p:pic>
      <p:sp>
        <p:nvSpPr>
          <p:cNvPr id="31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5936D46C-6360-E5B0-6829-4DDC79104E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153265"/>
            <a:ext cx="304800" cy="142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0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DCF5-8184-0567-221B-8F2412B2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93" y="2391888"/>
            <a:ext cx="718401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Adventure Story</a:t>
            </a:r>
          </a:p>
        </p:txBody>
      </p:sp>
      <p:pic>
        <p:nvPicPr>
          <p:cNvPr id="4" name="Picture 3" descr="A black and white image of a briefcase&#10;&#10;Description automatically generated">
            <a:extLst>
              <a:ext uri="{FF2B5EF4-FFF2-40B4-BE49-F238E27FC236}">
                <a16:creationId xmlns:a16="http://schemas.microsoft.com/office/drawing/2014/main" id="{92A8BD57-9675-25A3-CFE4-A1646E7C2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2522219"/>
            <a:ext cx="2743398" cy="38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84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8ADCE7-8AF6-D193-32A6-85CB2435F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2948145"/>
          </a:xfrm>
        </p:spPr>
        <p:txBody>
          <a:bodyPr>
            <a:normAutofit/>
          </a:bodyPr>
          <a:lstStyle/>
          <a:p>
            <a:r>
              <a:rPr lang="en-US" b="1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Daniel</a:t>
            </a:r>
            <a:br>
              <a:rPr lang="en-US" sz="1800" b="0" i="0" u="none" strike="noStrike" baseline="0" dirty="0">
                <a:solidFill>
                  <a:srgbClr val="231F20"/>
                </a:solidFill>
                <a:latin typeface="OpenSans-Extrabold"/>
              </a:rPr>
            </a:br>
            <a:r>
              <a:rPr lang="en-US" sz="3200" b="1" i="1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a New Song of Joy</a:t>
            </a:r>
            <a:endParaRPr lang="en-US" sz="32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74906-C34F-2EC8-6A13-078520061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r="1893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848AF5-067A-0598-3B04-BB186F09DD6E}"/>
              </a:ext>
            </a:extLst>
          </p:cNvPr>
          <p:cNvSpPr txBox="1"/>
          <p:nvPr/>
        </p:nvSpPr>
        <p:spPr>
          <a:xfrm>
            <a:off x="5962786" y="6509127"/>
            <a:ext cx="2705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Photo: Kevin Austin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90D8F-46F3-4277-BA58-5F4EB4AAE746}"/>
              </a:ext>
            </a:extLst>
          </p:cNvPr>
          <p:cNvSpPr txBox="1"/>
          <p:nvPr/>
        </p:nvSpPr>
        <p:spPr>
          <a:xfrm>
            <a:off x="10850252" y="6611769"/>
            <a:ext cx="12250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Photo:Kevin Austin</a:t>
            </a:r>
          </a:p>
        </p:txBody>
      </p:sp>
    </p:spTree>
    <p:extLst>
      <p:ext uri="{BB962C8B-B14F-4D97-AF65-F5344CB8AC3E}">
        <p14:creationId xmlns:p14="http://schemas.microsoft.com/office/powerpoint/2010/main" val="263445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79C0-023B-7754-4366-CDD66DFB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523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People on Adventure</a:t>
            </a:r>
          </a:p>
        </p:txBody>
      </p:sp>
      <p:pic>
        <p:nvPicPr>
          <p:cNvPr id="4" name="Picture 3" descr="A black and white logo of a person in a circle&#10;&#10;Description automatically generated">
            <a:extLst>
              <a:ext uri="{FF2B5EF4-FFF2-40B4-BE49-F238E27FC236}">
                <a16:creationId xmlns:a16="http://schemas.microsoft.com/office/drawing/2014/main" id="{28930ACB-6A16-37C5-3464-6B11BAAB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39632"/>
            <a:ext cx="2543373" cy="35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97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8BF29-41D0-87DA-98A5-9A403B05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76" y="5645078"/>
            <a:ext cx="8804444" cy="10040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9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9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9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 Daniel, Philip &amp; Sokleap</a:t>
            </a:r>
            <a:b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BEA70-E244-D0A6-3A79-37BA2D99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9" r="23449"/>
          <a:stretch/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945FE2-B5A2-0F8E-895C-21219C417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6" b="6376"/>
          <a:stretch/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52A9B9-6D46-477D-3CB2-002EA9CD6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r="105"/>
          <a:stretch/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25DC11-C20C-ABC9-703F-2DC7142FDD54}"/>
              </a:ext>
            </a:extLst>
          </p:cNvPr>
          <p:cNvSpPr txBox="1"/>
          <p:nvPr/>
        </p:nvSpPr>
        <p:spPr>
          <a:xfrm>
            <a:off x="111651" y="4337282"/>
            <a:ext cx="14766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Area Director Eric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A356D-6FA9-9E04-E9D2-E4F5A48448E5}"/>
              </a:ext>
            </a:extLst>
          </p:cNvPr>
          <p:cNvSpPr txBox="1"/>
          <p:nvPr/>
        </p:nvSpPr>
        <p:spPr>
          <a:xfrm>
            <a:off x="10312839" y="5345645"/>
            <a:ext cx="1252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Photos: Kevin Austin</a:t>
            </a:r>
          </a:p>
        </p:txBody>
      </p:sp>
    </p:spTree>
    <p:extLst>
      <p:ext uri="{BB962C8B-B14F-4D97-AF65-F5344CB8AC3E}">
        <p14:creationId xmlns:p14="http://schemas.microsoft.com/office/powerpoint/2010/main" val="2424453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0959-87C4-94B7-F461-0651E74A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06" y="495365"/>
            <a:ext cx="5151179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Theme Verse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74BE2DB-B10A-55DA-9860-574E12D531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C3243-8B41-FF5B-F692-37DFA750A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4968" y="1387394"/>
            <a:ext cx="6329103" cy="529973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R="0" algn="ctr">
              <a:spcBef>
                <a:spcPts val="600"/>
              </a:spcBef>
            </a:pPr>
            <a:r>
              <a:rPr lang="en-US" sz="4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 new song; sing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R="0" algn="ctr">
              <a:spcBef>
                <a:spcPts val="600"/>
              </a:spcBef>
            </a:pP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the earth.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praise his name; proclaim his salvation day after day.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Declare his glory among the nations, his marvelous deeds among all peoples.</a:t>
            </a:r>
            <a:endParaRPr lang="en-US" sz="4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r"/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Psalms 96:1-3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BD006-D456-06A5-4C1A-14D5976E7D3C}"/>
              </a:ext>
            </a:extLst>
          </p:cNvPr>
          <p:cNvSpPr txBox="1"/>
          <p:nvPr/>
        </p:nvSpPr>
        <p:spPr>
          <a:xfrm>
            <a:off x="146424" y="6556322"/>
            <a:ext cx="1590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Unsplash: Ben White</a:t>
            </a:r>
          </a:p>
        </p:txBody>
      </p:sp>
    </p:spTree>
    <p:extLst>
      <p:ext uri="{BB962C8B-B14F-4D97-AF65-F5344CB8AC3E}">
        <p14:creationId xmlns:p14="http://schemas.microsoft.com/office/powerpoint/2010/main" val="382804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078B-D7C8-5F63-CA09-5D5602757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98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Adventures in Culture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A3EC591-4C93-A2C2-DF04-40281D06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2903219"/>
            <a:ext cx="2648148" cy="37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90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20318-69D5-427D-F970-44907369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41" y="2687185"/>
            <a:ext cx="3115265" cy="1167059"/>
          </a:xfrm>
        </p:spPr>
        <p:txBody>
          <a:bodyPr anchor="b">
            <a:normAutofit/>
          </a:bodyPr>
          <a:lstStyle/>
          <a:p>
            <a:pPr algn="r"/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Language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969324-3B77-F58F-0D04-919CF9977D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406781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2650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B74BAD7-F0FC-4719-A31F-1ABDB621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AD762-5EE4-7AC4-3103-F3E4EB8A0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7034" y="609599"/>
            <a:ext cx="6836927" cy="13228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400" b="1" dirty="0"/>
              <a:t>This Is the Day</a:t>
            </a:r>
            <a:br>
              <a:rPr lang="en-US" sz="4400" b="1" dirty="0"/>
            </a:br>
            <a:r>
              <a:rPr lang="en-US" sz="1800" b="1" dirty="0"/>
              <a:t>Author – Les Garret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E71BC-0873-BC77-FA05-5612260C0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141" y="1846500"/>
            <a:ext cx="8038850" cy="4702310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36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the day (echo)</a:t>
            </a:r>
          </a:p>
          <a:p>
            <a:pPr algn="l"/>
            <a:r>
              <a:rPr lang="en-US" sz="36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the Lord has made. (echo)</a:t>
            </a:r>
          </a:p>
          <a:p>
            <a:pPr algn="l"/>
            <a:r>
              <a:rPr lang="en-US" sz="36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will rejoice, (echo)</a:t>
            </a:r>
          </a:p>
          <a:p>
            <a:pPr algn="l"/>
            <a:r>
              <a:rPr lang="en-US" sz="36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be glad in it. (echo)</a:t>
            </a:r>
          </a:p>
          <a:p>
            <a:pPr algn="l"/>
            <a:r>
              <a:rPr lang="en-US" sz="36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the day that the Lord has made.</a:t>
            </a:r>
          </a:p>
          <a:p>
            <a:pPr algn="l"/>
            <a:r>
              <a:rPr lang="en-US" sz="36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will rejoice and be glad in it.</a:t>
            </a:r>
          </a:p>
          <a:p>
            <a:pPr algn="l"/>
            <a:r>
              <a:rPr lang="en-US" sz="36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the day, this is the day that the Lord has made.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pic>
        <p:nvPicPr>
          <p:cNvPr id="11" name="Graphic 10" descr="Treble clef outline">
            <a:extLst>
              <a:ext uri="{FF2B5EF4-FFF2-40B4-BE49-F238E27FC236}">
                <a16:creationId xmlns:a16="http://schemas.microsoft.com/office/drawing/2014/main" id="{62EE5528-F46C-0FFA-5733-4485360ED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2306" y="1748375"/>
            <a:ext cx="1527685" cy="1527685"/>
          </a:xfrm>
          <a:prstGeom prst="rect">
            <a:avLst/>
          </a:prstGeom>
        </p:spPr>
      </p:pic>
      <p:pic>
        <p:nvPicPr>
          <p:cNvPr id="5" name="Graphic 4" descr="Music notation with solid fill">
            <a:extLst>
              <a:ext uri="{FF2B5EF4-FFF2-40B4-BE49-F238E27FC236}">
                <a16:creationId xmlns:a16="http://schemas.microsoft.com/office/drawing/2014/main" id="{A73BCDDE-A621-3166-5B7A-1E00EFC41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4098" y="2323903"/>
            <a:ext cx="1527685" cy="1527685"/>
          </a:xfrm>
          <a:prstGeom prst="rect">
            <a:avLst/>
          </a:prstGeom>
        </p:spPr>
      </p:pic>
      <p:pic>
        <p:nvPicPr>
          <p:cNvPr id="14" name="Graphic 13" descr="Music notes with solid fill">
            <a:extLst>
              <a:ext uri="{FF2B5EF4-FFF2-40B4-BE49-F238E27FC236}">
                <a16:creationId xmlns:a16="http://schemas.microsoft.com/office/drawing/2014/main" id="{A952F645-C99E-17FE-9AFE-8D2AA50F5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4638" y="4148592"/>
            <a:ext cx="1527685" cy="1527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7BB103-232F-CB28-42CD-99AA8125AA78}"/>
              </a:ext>
            </a:extLst>
          </p:cNvPr>
          <p:cNvSpPr txBox="1"/>
          <p:nvPr/>
        </p:nvSpPr>
        <p:spPr>
          <a:xfrm>
            <a:off x="8499664" y="671429"/>
            <a:ext cx="4078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3330285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7891482-C38A-4F0C-8183-0121632F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58514-B46C-F9DA-CAB4-6AF456F8A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462" y="229080"/>
            <a:ext cx="611840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i="0" u="none" strike="noStrike" baseline="0" dirty="0"/>
              <a:t>Khmer</a:t>
            </a:r>
            <a:br>
              <a:rPr lang="en-US" sz="4400" b="1" i="0" u="none" strike="noStrike" baseline="0" dirty="0"/>
            </a:br>
            <a:r>
              <a:rPr lang="en-US" sz="4400" i="0" u="none" strike="noStrike" baseline="0" dirty="0"/>
              <a:t> </a:t>
            </a:r>
            <a:r>
              <a:rPr lang="en-US" sz="4400" dirty="0"/>
              <a:t>(Pr</a:t>
            </a:r>
            <a:r>
              <a:rPr lang="en-US" sz="4400" i="0" u="none" strike="noStrike" baseline="0" dirty="0"/>
              <a:t>onunciation)</a:t>
            </a:r>
            <a:endParaRPr lang="en-US" sz="4400" dirty="0"/>
          </a:p>
        </p:txBody>
      </p:sp>
      <p:pic>
        <p:nvPicPr>
          <p:cNvPr id="12" name="Graphic 11" descr="Music note with solid fill">
            <a:extLst>
              <a:ext uri="{FF2B5EF4-FFF2-40B4-BE49-F238E27FC236}">
                <a16:creationId xmlns:a16="http://schemas.microsoft.com/office/drawing/2014/main" id="{120A42B6-9773-FC13-8182-ED787CDC0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23" y="1941579"/>
            <a:ext cx="2735039" cy="2735039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pic>
        <p:nvPicPr>
          <p:cNvPr id="9" name="Graphic 8" descr="Music with solid fill">
            <a:extLst>
              <a:ext uri="{FF2B5EF4-FFF2-40B4-BE49-F238E27FC236}">
                <a16:creationId xmlns:a16="http://schemas.microsoft.com/office/drawing/2014/main" id="{66D343F7-5B2B-3120-9E22-304856168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3" y="4071848"/>
            <a:ext cx="2813049" cy="2813049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310EA3D-BAEE-8DB7-6DCD-97A9B36E8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1325" y="1554643"/>
            <a:ext cx="8789114" cy="4351338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3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 guh-jee-a tngai.(echo)</a:t>
            </a:r>
          </a:p>
          <a:p>
            <a:pPr algn="l"/>
            <a:r>
              <a:rPr lang="en-US" sz="3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Daahl Preah baan bongkaat.(echo)</a:t>
            </a:r>
          </a:p>
          <a:p>
            <a:pPr algn="l"/>
            <a:r>
              <a:rPr lang="en-US" sz="3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Yerng mee-un omnor (echo)</a:t>
            </a:r>
          </a:p>
          <a:p>
            <a:pPr algn="l"/>
            <a:r>
              <a:rPr lang="en-US" sz="3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Howie yerng aw sup-baai.(echo)</a:t>
            </a:r>
          </a:p>
          <a:p>
            <a:pPr algn="l"/>
            <a:r>
              <a:rPr lang="en-US" sz="3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 guh-jee-a tngai Daahl Preah baan bongkaat.</a:t>
            </a:r>
          </a:p>
          <a:p>
            <a:pPr algn="l"/>
            <a:r>
              <a:rPr lang="en-US" sz="3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Yerng mee-un omnor Howie yerng aw sup-baai.</a:t>
            </a:r>
            <a:endParaRPr lang="en-US" sz="3200" i="0" u="none" strike="noStrike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 guh-jee-a tngai (echo)</a:t>
            </a:r>
          </a:p>
          <a:p>
            <a:pPr algn="l"/>
            <a:r>
              <a:rPr lang="en-US" sz="3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Daahl Preah baan bongkaat.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DA4B6E73-2318-4814-8EB1-306D53723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64111">
            <a:off x="-991925" y="5644752"/>
            <a:ext cx="2987899" cy="2987899"/>
          </a:xfrm>
          <a:prstGeom prst="arc">
            <a:avLst>
              <a:gd name="adj1" fmla="val 16200000"/>
              <a:gd name="adj2" fmla="val 21581479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238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F7C72-11E7-6FFF-7D55-A678ABFB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Hallelu, Hallelu</a:t>
            </a:r>
            <a:br>
              <a:rPr lang="en-US" sz="5400" b="1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 Anonymous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879AD-6A0B-F83F-9CC3-03E9D0046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4400" b="0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Hallelu, Hallelu, Hallelu, Hallelujah!</a:t>
            </a:r>
          </a:p>
          <a:p>
            <a:pPr marL="0" indent="0" algn="l">
              <a:buNone/>
            </a:pPr>
            <a:r>
              <a:rPr lang="en-US" sz="4400" b="0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Praise ye the Lord! (repeat)</a:t>
            </a:r>
          </a:p>
          <a:p>
            <a:pPr marL="0" indent="0" algn="l">
              <a:buNone/>
            </a:pPr>
            <a:r>
              <a:rPr lang="en-US" sz="4400" b="0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Praise ye the Lord, Hallelujah!</a:t>
            </a:r>
          </a:p>
          <a:p>
            <a:pPr marL="0" indent="0" algn="l">
              <a:buNone/>
            </a:pPr>
            <a:r>
              <a:rPr lang="en-US" sz="4400" b="0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Praise ye the Lord, Hallelujah!</a:t>
            </a:r>
          </a:p>
          <a:p>
            <a:pPr marL="0" indent="0" algn="l">
              <a:buNone/>
            </a:pPr>
            <a:r>
              <a:rPr lang="en-US" sz="4400" b="0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Praise ye the Lord, Hallelujah!</a:t>
            </a:r>
          </a:p>
          <a:p>
            <a:pPr marL="0" indent="0" algn="l">
              <a:buNone/>
            </a:pPr>
            <a:r>
              <a:rPr lang="en-US" sz="4400" b="0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Praise, ye the Lord!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26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4175A-BE48-DF3F-9F4A-97C581957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3077" y="389794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Khmer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(Pronunciation)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Graphic 6" descr="Treble clef outline">
            <a:extLst>
              <a:ext uri="{FF2B5EF4-FFF2-40B4-BE49-F238E27FC236}">
                <a16:creationId xmlns:a16="http://schemas.microsoft.com/office/drawing/2014/main" id="{8E20FF6C-ED9A-1654-5CD2-12EE7FA9C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30352" y="709019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F42FD65-7394-0AA5-BD7A-7D8E24E54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6581" y="1859028"/>
            <a:ext cx="8598762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400" b="0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Ha-le-lu, (3x) </a:t>
            </a:r>
          </a:p>
          <a:p>
            <a:pPr algn="l"/>
            <a:r>
              <a:rPr lang="en-US" sz="4400" b="0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Ha-le-lu-jah!</a:t>
            </a:r>
          </a:p>
          <a:p>
            <a:pPr algn="l"/>
            <a:r>
              <a:rPr lang="en-US" sz="4400" b="0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Sor-sah preah ong!</a:t>
            </a:r>
          </a:p>
          <a:p>
            <a:pPr algn="l"/>
            <a:r>
              <a:rPr lang="en-US" sz="4400" b="0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Sor-sah preah ong! Ha-le-lu-jah! (3x)</a:t>
            </a:r>
          </a:p>
          <a:p>
            <a:pPr algn="l"/>
            <a:r>
              <a:rPr lang="en-US" sz="4400" b="0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Sor-sah preah ong!</a:t>
            </a:r>
          </a:p>
          <a:p>
            <a:pPr algn="l"/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698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4B30-9E19-1572-54EF-9D6CA0E0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2114" y="2039254"/>
            <a:ext cx="7387772" cy="2206171"/>
          </a:xfrm>
        </p:spPr>
        <p:txBody>
          <a:bodyPr anchor="ctr">
            <a:norm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Explore the Country</a:t>
            </a:r>
          </a:p>
        </p:txBody>
      </p:sp>
      <p:pic>
        <p:nvPicPr>
          <p:cNvPr id="4" name="Picture 3" descr="A black and white globe with a pin on top&#10;&#10;Description automatically generated">
            <a:extLst>
              <a:ext uri="{FF2B5EF4-FFF2-40B4-BE49-F238E27FC236}">
                <a16:creationId xmlns:a16="http://schemas.microsoft.com/office/drawing/2014/main" id="{0C00309B-5635-4EC9-FDD1-779BF28B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1038225"/>
            <a:ext cx="2571948" cy="36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4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B450D5-40CB-B509-35CD-132F95DDA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058" y="745760"/>
            <a:ext cx="4385590" cy="292372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84EE9-0322-AB25-C427-F9651B60F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6972" y="1065398"/>
            <a:ext cx="4136455" cy="44498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F9AB50-7B4F-991F-311F-FA1248000037}"/>
              </a:ext>
            </a:extLst>
          </p:cNvPr>
          <p:cNvSpPr txBox="1"/>
          <p:nvPr/>
        </p:nvSpPr>
        <p:spPr>
          <a:xfrm>
            <a:off x="983442" y="4913745"/>
            <a:ext cx="3679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Cambodia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FE3708-8004-7870-8887-01F2FAC2F8A5}"/>
              </a:ext>
            </a:extLst>
          </p:cNvPr>
          <p:cNvSpPr txBox="1"/>
          <p:nvPr/>
        </p:nvSpPr>
        <p:spPr>
          <a:xfrm>
            <a:off x="8449056" y="5515221"/>
            <a:ext cx="24963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Wikimedia Commons: US CIA Public Domain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3BAA7C-DD12-DB4F-2944-688A0AB81577}"/>
              </a:ext>
            </a:extLst>
          </p:cNvPr>
          <p:cNvSpPr txBox="1"/>
          <p:nvPr/>
        </p:nvSpPr>
        <p:spPr>
          <a:xfrm>
            <a:off x="3406392" y="3429000"/>
            <a:ext cx="13532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CIA World Fact Book</a:t>
            </a:r>
          </a:p>
        </p:txBody>
      </p:sp>
    </p:spTree>
    <p:extLst>
      <p:ext uri="{BB962C8B-B14F-4D97-AF65-F5344CB8AC3E}">
        <p14:creationId xmlns:p14="http://schemas.microsoft.com/office/powerpoint/2010/main" val="3502889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CAE99B-16CB-2921-AD7D-8FB3118D2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r="10326"/>
          <a:stretch/>
        </p:blipFill>
        <p:spPr>
          <a:xfrm>
            <a:off x="349835" y="592749"/>
            <a:ext cx="7794662" cy="5528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51979C-0A8E-9584-47D3-B5BDBBDC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806" y="1317539"/>
            <a:ext cx="3822189" cy="3495675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Phnom Penh</a:t>
            </a:r>
            <a:b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(the capital city)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A198A54-3731-0011-658F-AEF71E521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9746" y="4315690"/>
            <a:ext cx="3308926" cy="274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DA7934-8133-6F9B-A557-423A3B9786B7}"/>
              </a:ext>
            </a:extLst>
          </p:cNvPr>
          <p:cNvSpPr txBox="1"/>
          <p:nvPr/>
        </p:nvSpPr>
        <p:spPr>
          <a:xfrm>
            <a:off x="2764327" y="5505005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Streets At Night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DB439-0A54-E6D2-B640-7718657F6D37}"/>
              </a:ext>
            </a:extLst>
          </p:cNvPr>
          <p:cNvSpPr txBox="1"/>
          <p:nvPr/>
        </p:nvSpPr>
        <p:spPr>
          <a:xfrm>
            <a:off x="6110408" y="6120949"/>
            <a:ext cx="1918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Unsplash/Vanna Phon</a:t>
            </a:r>
          </a:p>
        </p:txBody>
      </p:sp>
    </p:spTree>
    <p:extLst>
      <p:ext uri="{BB962C8B-B14F-4D97-AF65-F5344CB8AC3E}">
        <p14:creationId xmlns:p14="http://schemas.microsoft.com/office/powerpoint/2010/main" val="371479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71B23F7-1A39-E976-6B07-92DA90943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8" b="11038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6B74A21-DAAA-A1EA-D391-745BD2B2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3" b="19533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3CAD255-A6AA-7C60-D4F9-5CC05F852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8" b="16978"/>
          <a:stretch/>
        </p:blipFill>
        <p:spPr>
          <a:xfrm>
            <a:off x="0" y="4316261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8DF2BD-2049-EA74-E920-F5EA844F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786" y="3305889"/>
            <a:ext cx="5505814" cy="30988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Beautiful &amp; Historic </a:t>
            </a:r>
            <a:br>
              <a:rPr lang="en-US" sz="40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Angkor Wat</a:t>
            </a:r>
            <a:br>
              <a:rPr lang="en-US" sz="36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3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FF434E-FEC3-E690-4E4C-772A2135205B}"/>
              </a:ext>
            </a:extLst>
          </p:cNvPr>
          <p:cNvSpPr txBox="1"/>
          <p:nvPr/>
        </p:nvSpPr>
        <p:spPr>
          <a:xfrm>
            <a:off x="79904" y="3887084"/>
            <a:ext cx="1948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Kevin Austin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C3BB30-FF13-6447-A08B-5AF8E7DE32DF}"/>
              </a:ext>
            </a:extLst>
          </p:cNvPr>
          <p:cNvSpPr txBox="1"/>
          <p:nvPr/>
        </p:nvSpPr>
        <p:spPr>
          <a:xfrm>
            <a:off x="79904" y="6544368"/>
            <a:ext cx="26170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Kevin Austin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ED1A31-312C-F6F5-2AC3-59CADCB32E84}"/>
              </a:ext>
            </a:extLst>
          </p:cNvPr>
          <p:cNvSpPr txBox="1"/>
          <p:nvPr/>
        </p:nvSpPr>
        <p:spPr>
          <a:xfrm>
            <a:off x="10780776" y="3305889"/>
            <a:ext cx="136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Kevin Austin</a:t>
            </a:r>
          </a:p>
        </p:txBody>
      </p:sp>
    </p:spTree>
    <p:extLst>
      <p:ext uri="{BB962C8B-B14F-4D97-AF65-F5344CB8AC3E}">
        <p14:creationId xmlns:p14="http://schemas.microsoft.com/office/powerpoint/2010/main" val="448557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CE60D0-A655-E23E-1ED5-0C6CE46C7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390" y="1076398"/>
            <a:ext cx="2567591" cy="1833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EE7FCC-1D96-4F6F-0FA5-9BEE196D5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127" y="3264360"/>
            <a:ext cx="4439654" cy="3171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BA14FE-0F54-1DAD-9517-B6CEA4101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7676" y="475809"/>
            <a:ext cx="4736060" cy="31573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A9A378-DE12-BF19-CED0-2EA3055D5983}"/>
              </a:ext>
            </a:extLst>
          </p:cNvPr>
          <p:cNvSpPr txBox="1"/>
          <p:nvPr/>
        </p:nvSpPr>
        <p:spPr>
          <a:xfrm>
            <a:off x="3004981" y="475810"/>
            <a:ext cx="35079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Interesting Ways to Transport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 and Supplies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270DBB-5059-F233-2774-7B0D52486E52}"/>
              </a:ext>
            </a:extLst>
          </p:cNvPr>
          <p:cNvSpPr txBox="1"/>
          <p:nvPr/>
        </p:nvSpPr>
        <p:spPr>
          <a:xfrm>
            <a:off x="8717557" y="6358440"/>
            <a:ext cx="2004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Photos: Kevin Austin</a:t>
            </a:r>
          </a:p>
        </p:txBody>
      </p:sp>
      <p:pic>
        <p:nvPicPr>
          <p:cNvPr id="4" name="Picture 3" descr="A person riding a motorcycle on the road&#10;&#10;Description automatically generated">
            <a:extLst>
              <a:ext uri="{FF2B5EF4-FFF2-40B4-BE49-F238E27FC236}">
                <a16:creationId xmlns:a16="http://schemas.microsoft.com/office/drawing/2014/main" id="{E1081BCC-F3AB-358B-29EB-E6EC52675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64" y="3447288"/>
            <a:ext cx="2427676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50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73F9A9-8AD6-B3A7-9496-53106E962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8" b="23538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94723-9047-69D7-32AD-2188CAE29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r="3350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1C88A-9A12-5DA4-8AC6-A09888E4C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7" b="19647"/>
          <a:stretch/>
        </p:blipFill>
        <p:spPr>
          <a:xfrm>
            <a:off x="4735912" y="56567"/>
            <a:ext cx="7453039" cy="4422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D4687A-2BB8-CC66-9C24-076E51C36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8" r="20678"/>
          <a:stretch/>
        </p:blipFill>
        <p:spPr>
          <a:xfrm>
            <a:off x="4765802" y="4519292"/>
            <a:ext cx="2430949" cy="2331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8E360A-230E-A1C2-A51A-23839EBF6C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2" r="15512"/>
          <a:stretch/>
        </p:blipFill>
        <p:spPr>
          <a:xfrm>
            <a:off x="7267272" y="4526276"/>
            <a:ext cx="2412157" cy="23317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5A4B7F-ED75-7716-F5EC-A1DBA54AD6DA}"/>
              </a:ext>
            </a:extLst>
          </p:cNvPr>
          <p:cNvSpPr txBox="1"/>
          <p:nvPr/>
        </p:nvSpPr>
        <p:spPr>
          <a:xfrm>
            <a:off x="9708151" y="4859469"/>
            <a:ext cx="23833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Amazing </a:t>
            </a:r>
          </a:p>
          <a:p>
            <a:pPr algn="ctr"/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Wildlife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D1714E-DBBE-64D9-D836-91C779AFAC10}"/>
              </a:ext>
            </a:extLst>
          </p:cNvPr>
          <p:cNvSpPr txBox="1"/>
          <p:nvPr/>
        </p:nvSpPr>
        <p:spPr>
          <a:xfrm>
            <a:off x="5108130" y="3364321"/>
            <a:ext cx="197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Sun Bear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9B62B-6596-015E-8BCA-ED4D15634E49}"/>
              </a:ext>
            </a:extLst>
          </p:cNvPr>
          <p:cNvSpPr txBox="1"/>
          <p:nvPr/>
        </p:nvSpPr>
        <p:spPr>
          <a:xfrm>
            <a:off x="5258329" y="4535938"/>
            <a:ext cx="1800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Clouded Leopard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94F73E-B843-9E6D-760D-EB127913E11B}"/>
              </a:ext>
            </a:extLst>
          </p:cNvPr>
          <p:cNvSpPr txBox="1"/>
          <p:nvPr/>
        </p:nvSpPr>
        <p:spPr>
          <a:xfrm>
            <a:off x="7238550" y="6604796"/>
            <a:ext cx="1231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Unsplash: Sheila 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6EA4CD-8D46-3DF5-C0EE-FE66E70CC46A}"/>
              </a:ext>
            </a:extLst>
          </p:cNvPr>
          <p:cNvSpPr txBox="1"/>
          <p:nvPr/>
        </p:nvSpPr>
        <p:spPr>
          <a:xfrm>
            <a:off x="9279822" y="4253109"/>
            <a:ext cx="2560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Photo:Theo Kruse via Wikimedia Commons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C0EEA2-F573-A86E-0F60-2893B9709D7A}"/>
              </a:ext>
            </a:extLst>
          </p:cNvPr>
          <p:cNvSpPr txBox="1"/>
          <p:nvPr/>
        </p:nvSpPr>
        <p:spPr>
          <a:xfrm>
            <a:off x="0" y="6615137"/>
            <a:ext cx="2642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Su Neko via Wikimedia Commons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795630-C880-3548-9636-41D3201C8099}"/>
              </a:ext>
            </a:extLst>
          </p:cNvPr>
          <p:cNvSpPr txBox="1"/>
          <p:nvPr/>
        </p:nvSpPr>
        <p:spPr>
          <a:xfrm>
            <a:off x="3384837" y="0"/>
            <a:ext cx="1250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Kevin Austin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ABBBD-AAA9-287A-B12E-155046309DED}"/>
              </a:ext>
            </a:extLst>
          </p:cNvPr>
          <p:cNvSpPr txBox="1"/>
          <p:nvPr/>
        </p:nvSpPr>
        <p:spPr>
          <a:xfrm>
            <a:off x="1540952" y="3657600"/>
            <a:ext cx="171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Pileated Gibbon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B1A8D-243F-B1FB-7F31-E38FFD71897E}"/>
              </a:ext>
            </a:extLst>
          </p:cNvPr>
          <p:cNvSpPr txBox="1"/>
          <p:nvPr/>
        </p:nvSpPr>
        <p:spPr>
          <a:xfrm>
            <a:off x="4893984" y="6474018"/>
            <a:ext cx="15231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Christo Ras/Pixaby</a:t>
            </a:r>
          </a:p>
        </p:txBody>
      </p:sp>
    </p:spTree>
    <p:extLst>
      <p:ext uri="{BB962C8B-B14F-4D97-AF65-F5344CB8AC3E}">
        <p14:creationId xmlns:p14="http://schemas.microsoft.com/office/powerpoint/2010/main" val="57176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464A6-EFEE-C513-CD3A-293BF5B2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25" y="401405"/>
            <a:ext cx="10515600" cy="138984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2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Beautiful Country</a:t>
            </a:r>
          </a:p>
        </p:txBody>
      </p:sp>
      <p:pic>
        <p:nvPicPr>
          <p:cNvPr id="16" name="Picture 15" descr="A group of pink flowers with green leaves&#10;&#10;Description automatically generated">
            <a:extLst>
              <a:ext uri="{FF2B5EF4-FFF2-40B4-BE49-F238E27FC236}">
                <a16:creationId xmlns:a16="http://schemas.microsoft.com/office/drawing/2014/main" id="{BCEE25ED-9A3B-D4E3-22E4-452C4F788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5646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5" name="Content Placeholder 4" descr="A tree with fruit from it&#10;&#10;Description automatically generated">
            <a:extLst>
              <a:ext uri="{FF2B5EF4-FFF2-40B4-BE49-F238E27FC236}">
                <a16:creationId xmlns:a16="http://schemas.microsoft.com/office/drawing/2014/main" id="{1C5477FA-FE3F-079D-0FB4-819400517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95"/>
          <a:stretch/>
        </p:blipFill>
        <p:spPr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10" name="Picture 9" descr="A wooden hut and palm trees&#10;&#10;Description automatically generated">
            <a:extLst>
              <a:ext uri="{FF2B5EF4-FFF2-40B4-BE49-F238E27FC236}">
                <a16:creationId xmlns:a16="http://schemas.microsoft.com/office/drawing/2014/main" id="{F981F3D1-C8FC-FCBE-C6FA-22A4361F3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3" r="20837" b="3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12" name="Picture 11" descr="A group of people sitting on a dock by a lake&#10;&#10;Description automatically generated">
            <a:extLst>
              <a:ext uri="{FF2B5EF4-FFF2-40B4-BE49-F238E27FC236}">
                <a16:creationId xmlns:a16="http://schemas.microsoft.com/office/drawing/2014/main" id="{79C732C5-D1D3-929A-D1A8-D7458D23D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4" r="29638" b="3"/>
          <a:stretch/>
        </p:blipFill>
        <p:spPr>
          <a:xfrm>
            <a:off x="9176706" y="2558694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76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</TotalTime>
  <Words>517</Words>
  <Application>Microsoft Office PowerPoint</Application>
  <PresentationFormat>Widescreen</PresentationFormat>
  <Paragraphs>104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Comic Sans MS</vt:lpstr>
      <vt:lpstr>OpenSans-Extrabold</vt:lpstr>
      <vt:lpstr>Times-Roman</vt:lpstr>
      <vt:lpstr>Office Theme</vt:lpstr>
      <vt:lpstr>Global Adventures</vt:lpstr>
      <vt:lpstr>Theme Verse</vt:lpstr>
      <vt:lpstr>Explore the Country</vt:lpstr>
      <vt:lpstr>PowerPoint Presentation</vt:lpstr>
      <vt:lpstr>Phnom Penh (the capital city)</vt:lpstr>
      <vt:lpstr>Beautiful &amp; Historic  Angkor Wat </vt:lpstr>
      <vt:lpstr>PowerPoint Presentation</vt:lpstr>
      <vt:lpstr>PowerPoint Presentation</vt:lpstr>
      <vt:lpstr> Beautiful Country</vt:lpstr>
      <vt:lpstr>Beautiful People</vt:lpstr>
      <vt:lpstr>PowerPoint Presentation</vt:lpstr>
      <vt:lpstr>The Free Methodist Church in Cambodia</vt:lpstr>
      <vt:lpstr>A Praying Church</vt:lpstr>
      <vt:lpstr>International Child Care Ministries</vt:lpstr>
      <vt:lpstr>The Church on Mission to Serve</vt:lpstr>
      <vt:lpstr>Adventure Story</vt:lpstr>
      <vt:lpstr>Daniel Has a New Song of Joy</vt:lpstr>
      <vt:lpstr>People on Adventure</vt:lpstr>
      <vt:lpstr>  Meet Daniel, Philip &amp; Sokleap </vt:lpstr>
      <vt:lpstr>Adventures in Culture</vt:lpstr>
      <vt:lpstr>Language</vt:lpstr>
      <vt:lpstr>This Is the Day Author – Les Garret </vt:lpstr>
      <vt:lpstr>Khmer  (Pronunciation)</vt:lpstr>
      <vt:lpstr>Hallelu, Hallelu Author Anonymous</vt:lpstr>
      <vt:lpstr>Khmer (Pronunciation)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Janet Coates</dc:creator>
  <cp:lastModifiedBy>Janet Coates</cp:lastModifiedBy>
  <cp:revision>2</cp:revision>
  <dcterms:created xsi:type="dcterms:W3CDTF">2025-01-06T16:31:28Z</dcterms:created>
  <dcterms:modified xsi:type="dcterms:W3CDTF">2025-01-24T16:52:20Z</dcterms:modified>
</cp:coreProperties>
</file>