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71" r:id="rId10"/>
    <p:sldId id="267" r:id="rId11"/>
    <p:sldId id="268" r:id="rId12"/>
    <p:sldId id="269" r:id="rId13"/>
    <p:sldId id="270" r:id="rId14"/>
    <p:sldId id="275" r:id="rId15"/>
    <p:sldId id="276" r:id="rId16"/>
    <p:sldId id="273" r:id="rId17"/>
    <p:sldId id="272" r:id="rId18"/>
    <p:sldId id="277" r:id="rId19"/>
    <p:sldId id="274" r:id="rId20"/>
    <p:sldId id="278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B747E9-BA6E-40F6-82E1-D1E50E141367}">
          <p14:sldIdLst>
            <p14:sldId id="256"/>
            <p14:sldId id="258"/>
            <p14:sldId id="259"/>
            <p14:sldId id="260"/>
            <p14:sldId id="261"/>
            <p14:sldId id="266"/>
            <p14:sldId id="262"/>
            <p14:sldId id="263"/>
            <p14:sldId id="271"/>
            <p14:sldId id="267"/>
            <p14:sldId id="268"/>
            <p14:sldId id="269"/>
            <p14:sldId id="270"/>
            <p14:sldId id="275"/>
            <p14:sldId id="276"/>
            <p14:sldId id="273"/>
            <p14:sldId id="272"/>
            <p14:sldId id="277"/>
            <p14:sldId id="274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35905A-F3B0-49DA-98EC-CF052A87E83B}" v="5" dt="2025-01-07T19:55:43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Coates" userId="ea7fc184-bcb7-4e42-ab6a-4b572a518a51" providerId="ADAL" clId="{9D35905A-F3B0-49DA-98EC-CF052A87E83B}"/>
    <pc:docChg chg="modSld">
      <pc:chgData name="Janet Coates" userId="ea7fc184-bcb7-4e42-ab6a-4b572a518a51" providerId="ADAL" clId="{9D35905A-F3B0-49DA-98EC-CF052A87E83B}" dt="2025-01-07T19:55:47.980" v="28" actId="1076"/>
      <pc:docMkLst>
        <pc:docMk/>
      </pc:docMkLst>
      <pc:sldChg chg="addSp modSp mod">
        <pc:chgData name="Janet Coates" userId="ea7fc184-bcb7-4e42-ab6a-4b572a518a51" providerId="ADAL" clId="{9D35905A-F3B0-49DA-98EC-CF052A87E83B}" dt="2025-01-07T19:54:12.039" v="4" actId="1076"/>
        <pc:sldMkLst>
          <pc:docMk/>
          <pc:sldMk cId="2126044626" sldId="259"/>
        </pc:sldMkLst>
        <pc:picChg chg="add mod">
          <ac:chgData name="Janet Coates" userId="ea7fc184-bcb7-4e42-ab6a-4b572a518a51" providerId="ADAL" clId="{9D35905A-F3B0-49DA-98EC-CF052A87E83B}" dt="2025-01-07T19:54:12.039" v="4" actId="1076"/>
          <ac:picMkLst>
            <pc:docMk/>
            <pc:sldMk cId="2126044626" sldId="259"/>
            <ac:picMk id="4" creationId="{0C00309B-5635-4EC9-FDD1-779BF28B52E1}"/>
          </ac:picMkLst>
        </pc:picChg>
      </pc:sldChg>
      <pc:sldChg chg="addSp modSp mod">
        <pc:chgData name="Janet Coates" userId="ea7fc184-bcb7-4e42-ab6a-4b572a518a51" providerId="ADAL" clId="{9D35905A-F3B0-49DA-98EC-CF052A87E83B}" dt="2025-01-07T19:54:33.866" v="11" actId="1076"/>
        <pc:sldMkLst>
          <pc:docMk/>
          <pc:sldMk cId="3198445846" sldId="271"/>
        </pc:sldMkLst>
        <pc:picChg chg="add mod">
          <ac:chgData name="Janet Coates" userId="ea7fc184-bcb7-4e42-ab6a-4b572a518a51" providerId="ADAL" clId="{9D35905A-F3B0-49DA-98EC-CF052A87E83B}" dt="2025-01-07T19:54:33.866" v="11" actId="1076"/>
          <ac:picMkLst>
            <pc:docMk/>
            <pc:sldMk cId="3198445846" sldId="271"/>
            <ac:picMk id="4" creationId="{4F7B10CF-E7E9-3B07-01A7-644F3BBCF4ED}"/>
          </ac:picMkLst>
        </pc:picChg>
      </pc:sldChg>
      <pc:sldChg chg="addSp modSp mod">
        <pc:chgData name="Janet Coates" userId="ea7fc184-bcb7-4e42-ab6a-4b572a518a51" providerId="ADAL" clId="{9D35905A-F3B0-49DA-98EC-CF052A87E83B}" dt="2025-01-07T19:55:30.672" v="23" actId="1076"/>
        <pc:sldMkLst>
          <pc:docMk/>
          <pc:sldMk cId="4191997874" sldId="273"/>
        </pc:sldMkLst>
        <pc:spChg chg="mod">
          <ac:chgData name="Janet Coates" userId="ea7fc184-bcb7-4e42-ab6a-4b572a518a51" providerId="ADAL" clId="{9D35905A-F3B0-49DA-98EC-CF052A87E83B}" dt="2025-01-07T19:55:27.680" v="22" actId="1076"/>
          <ac:spMkLst>
            <pc:docMk/>
            <pc:sldMk cId="4191997874" sldId="273"/>
            <ac:spMk id="2" creationId="{E5EB79C0-023B-7754-4366-CDD66DFB2BCC}"/>
          </ac:spMkLst>
        </pc:spChg>
        <pc:picChg chg="add mod">
          <ac:chgData name="Janet Coates" userId="ea7fc184-bcb7-4e42-ab6a-4b572a518a51" providerId="ADAL" clId="{9D35905A-F3B0-49DA-98EC-CF052A87E83B}" dt="2025-01-07T19:55:30.672" v="23" actId="1076"/>
          <ac:picMkLst>
            <pc:docMk/>
            <pc:sldMk cId="4191997874" sldId="273"/>
            <ac:picMk id="4" creationId="{28930ACB-6A16-37C5-3464-6B11BAAB7D37}"/>
          </ac:picMkLst>
        </pc:picChg>
      </pc:sldChg>
      <pc:sldChg chg="addSp modSp mod">
        <pc:chgData name="Janet Coates" userId="ea7fc184-bcb7-4e42-ab6a-4b572a518a51" providerId="ADAL" clId="{9D35905A-F3B0-49DA-98EC-CF052A87E83B}" dt="2025-01-07T19:54:54.832" v="16" actId="1076"/>
        <pc:sldMkLst>
          <pc:docMk/>
          <pc:sldMk cId="4049084008" sldId="275"/>
        </pc:sldMkLst>
        <pc:picChg chg="add mod">
          <ac:chgData name="Janet Coates" userId="ea7fc184-bcb7-4e42-ab6a-4b572a518a51" providerId="ADAL" clId="{9D35905A-F3B0-49DA-98EC-CF052A87E83B}" dt="2025-01-07T19:54:54.832" v="16" actId="1076"/>
          <ac:picMkLst>
            <pc:docMk/>
            <pc:sldMk cId="4049084008" sldId="275"/>
            <ac:picMk id="4" creationId="{92A8BD57-9675-25A3-CFE4-A1646E7C200D}"/>
          </ac:picMkLst>
        </pc:picChg>
      </pc:sldChg>
      <pc:sldChg chg="addSp modSp mod">
        <pc:chgData name="Janet Coates" userId="ea7fc184-bcb7-4e42-ab6a-4b572a518a51" providerId="ADAL" clId="{9D35905A-F3B0-49DA-98EC-CF052A87E83B}" dt="2025-01-07T19:55:47.980" v="28" actId="1076"/>
        <pc:sldMkLst>
          <pc:docMk/>
          <pc:sldMk cId="4286290818" sldId="277"/>
        </pc:sldMkLst>
        <pc:picChg chg="add mod">
          <ac:chgData name="Janet Coates" userId="ea7fc184-bcb7-4e42-ab6a-4b572a518a51" providerId="ADAL" clId="{9D35905A-F3B0-49DA-98EC-CF052A87E83B}" dt="2025-01-07T19:55:47.980" v="28" actId="1076"/>
          <ac:picMkLst>
            <pc:docMk/>
            <pc:sldMk cId="4286290818" sldId="277"/>
            <ac:picMk id="4" creationId="{9A3EC591-4C93-A2C2-DF04-40281D06166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44F6C4-C456-4612-94F9-28E91D5B0181}" type="doc">
      <dgm:prSet loTypeId="urn:microsoft.com/office/officeart/2005/8/layout/b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9F9D27-F56B-4E0C-ABF6-0DA480E101F9}">
      <dgm:prSet/>
      <dgm:spPr/>
      <dgm:t>
        <a:bodyPr/>
        <a:lstStyle/>
        <a:p>
          <a:r>
            <a:rPr lang="en-US" b="0" i="0" baseline="0" dirty="0"/>
            <a:t>Good morning</a:t>
          </a:r>
        </a:p>
        <a:p>
          <a:r>
            <a:rPr lang="en-US" b="0" i="0" baseline="0" dirty="0"/>
            <a:t>Mwaramutse</a:t>
          </a:r>
        </a:p>
        <a:p>
          <a:r>
            <a:rPr lang="en-US" b="0" i="0" baseline="0" dirty="0"/>
            <a:t> mwa-ra-mut-se</a:t>
          </a:r>
          <a:endParaRPr lang="en-US" dirty="0"/>
        </a:p>
      </dgm:t>
    </dgm:pt>
    <dgm:pt modelId="{3F791863-1BAB-41F1-96BC-8791FACA288D}" type="parTrans" cxnId="{4FD2F105-2C88-432F-BC7C-1F5E2E95AE81}">
      <dgm:prSet/>
      <dgm:spPr/>
      <dgm:t>
        <a:bodyPr/>
        <a:lstStyle/>
        <a:p>
          <a:endParaRPr lang="en-US"/>
        </a:p>
      </dgm:t>
    </dgm:pt>
    <dgm:pt modelId="{02A47054-7C76-4EEA-A82D-AAFC0B948BFE}" type="sibTrans" cxnId="{4FD2F105-2C88-432F-BC7C-1F5E2E95AE81}">
      <dgm:prSet/>
      <dgm:spPr/>
      <dgm:t>
        <a:bodyPr/>
        <a:lstStyle/>
        <a:p>
          <a:endParaRPr lang="en-US"/>
        </a:p>
      </dgm:t>
    </dgm:pt>
    <dgm:pt modelId="{605C28BD-9E40-43A4-8938-F08B43E8E1FC}">
      <dgm:prSet/>
      <dgm:spPr/>
      <dgm:t>
        <a:bodyPr/>
        <a:lstStyle/>
        <a:p>
          <a:r>
            <a:rPr lang="en-US" b="0" i="0" baseline="0" dirty="0"/>
            <a:t>Good afternoon</a:t>
          </a:r>
        </a:p>
        <a:p>
          <a:r>
            <a:rPr lang="en-US" b="0" i="0" baseline="0" dirty="0"/>
            <a:t> Mwiriwe </a:t>
          </a:r>
        </a:p>
        <a:p>
          <a:r>
            <a:rPr lang="en-US" b="0" i="0" baseline="0" dirty="0"/>
            <a:t>mwi-re-we</a:t>
          </a:r>
          <a:endParaRPr lang="en-US" dirty="0"/>
        </a:p>
      </dgm:t>
    </dgm:pt>
    <dgm:pt modelId="{ADE83944-BDEE-485B-B43C-D246AFD3359F}" type="parTrans" cxnId="{72945D9A-2386-493A-B2FF-651FE74290A3}">
      <dgm:prSet/>
      <dgm:spPr/>
      <dgm:t>
        <a:bodyPr/>
        <a:lstStyle/>
        <a:p>
          <a:endParaRPr lang="en-US"/>
        </a:p>
      </dgm:t>
    </dgm:pt>
    <dgm:pt modelId="{E4EA4C4D-6754-437E-96B0-5E7E9173AFEF}" type="sibTrans" cxnId="{72945D9A-2386-493A-B2FF-651FE74290A3}">
      <dgm:prSet/>
      <dgm:spPr/>
      <dgm:t>
        <a:bodyPr/>
        <a:lstStyle/>
        <a:p>
          <a:endParaRPr lang="en-US"/>
        </a:p>
      </dgm:t>
    </dgm:pt>
    <dgm:pt modelId="{917DF6AE-CC8C-4548-88A7-1287C60C18D0}">
      <dgm:prSet/>
      <dgm:spPr/>
      <dgm:t>
        <a:bodyPr/>
        <a:lstStyle/>
        <a:p>
          <a:r>
            <a:rPr lang="en-US" b="0" i="0" baseline="0" dirty="0"/>
            <a:t>Good evening</a:t>
          </a:r>
        </a:p>
        <a:p>
          <a:r>
            <a:rPr lang="en-US" b="0" i="0" baseline="0" dirty="0"/>
            <a:t> Mwanbere </a:t>
          </a:r>
        </a:p>
        <a:p>
          <a:r>
            <a:rPr lang="en-US" b="0" i="0" baseline="0" dirty="0"/>
            <a:t>mwa-mbr-re</a:t>
          </a:r>
          <a:endParaRPr lang="en-US" dirty="0"/>
        </a:p>
      </dgm:t>
    </dgm:pt>
    <dgm:pt modelId="{9F7C593A-1CB1-4296-88DD-ADB29FA48477}" type="parTrans" cxnId="{4B947E3A-93AC-43AC-8681-7A77BEF8DBE4}">
      <dgm:prSet/>
      <dgm:spPr/>
      <dgm:t>
        <a:bodyPr/>
        <a:lstStyle/>
        <a:p>
          <a:endParaRPr lang="en-US"/>
        </a:p>
      </dgm:t>
    </dgm:pt>
    <dgm:pt modelId="{FF426EB9-3354-4809-AA37-59B8B236C64B}" type="sibTrans" cxnId="{4B947E3A-93AC-43AC-8681-7A77BEF8DBE4}">
      <dgm:prSet/>
      <dgm:spPr/>
      <dgm:t>
        <a:bodyPr/>
        <a:lstStyle/>
        <a:p>
          <a:endParaRPr lang="en-US"/>
        </a:p>
      </dgm:t>
    </dgm:pt>
    <dgm:pt modelId="{67EE027D-4D7A-4AF6-9A2B-1702956B2895}">
      <dgm:prSet/>
      <dgm:spPr/>
      <dgm:t>
        <a:bodyPr/>
        <a:lstStyle/>
        <a:p>
          <a:r>
            <a:rPr lang="en-US" b="0" i="0" baseline="0" dirty="0"/>
            <a:t>Goodnight</a:t>
          </a:r>
        </a:p>
        <a:p>
          <a:r>
            <a:rPr lang="en-US" b="0" i="0" baseline="0" dirty="0"/>
            <a:t> Mwirirwe </a:t>
          </a:r>
        </a:p>
        <a:p>
          <a:r>
            <a:rPr lang="en-US" b="0" i="0" baseline="0" dirty="0"/>
            <a:t>mwe-ri-rwe</a:t>
          </a:r>
          <a:endParaRPr lang="en-US" dirty="0"/>
        </a:p>
      </dgm:t>
    </dgm:pt>
    <dgm:pt modelId="{33B18E68-5EBA-47C2-BF62-0A9DFC2C82BF}" type="parTrans" cxnId="{9642AEAB-8EC0-4189-94CF-E4334BA78F19}">
      <dgm:prSet/>
      <dgm:spPr/>
      <dgm:t>
        <a:bodyPr/>
        <a:lstStyle/>
        <a:p>
          <a:endParaRPr lang="en-US"/>
        </a:p>
      </dgm:t>
    </dgm:pt>
    <dgm:pt modelId="{8B6270A9-ECE2-49D0-AD85-EF1D1088E2AC}" type="sibTrans" cxnId="{9642AEAB-8EC0-4189-94CF-E4334BA78F19}">
      <dgm:prSet/>
      <dgm:spPr/>
      <dgm:t>
        <a:bodyPr/>
        <a:lstStyle/>
        <a:p>
          <a:endParaRPr lang="en-US"/>
        </a:p>
      </dgm:t>
    </dgm:pt>
    <dgm:pt modelId="{68920828-876A-4996-B914-4A4E4715A34A}">
      <dgm:prSet/>
      <dgm:spPr/>
      <dgm:t>
        <a:bodyPr/>
        <a:lstStyle/>
        <a:p>
          <a:r>
            <a:rPr lang="en-US" b="0" i="0" baseline="0" dirty="0"/>
            <a:t>Hello </a:t>
          </a:r>
        </a:p>
        <a:p>
          <a:r>
            <a:rPr lang="en-US" b="0" i="0" baseline="0" dirty="0"/>
            <a:t>Muraho </a:t>
          </a:r>
        </a:p>
        <a:p>
          <a:r>
            <a:rPr lang="en-US" b="0" i="0" baseline="0" dirty="0"/>
            <a:t>Moo-RAH -Hoh</a:t>
          </a:r>
          <a:endParaRPr lang="en-US" dirty="0"/>
        </a:p>
      </dgm:t>
    </dgm:pt>
    <dgm:pt modelId="{867DEB84-F3D6-4E95-98AE-42F23EB1EEFD}" type="parTrans" cxnId="{57542805-9D85-4286-8E7D-8800295B64D1}">
      <dgm:prSet/>
      <dgm:spPr/>
      <dgm:t>
        <a:bodyPr/>
        <a:lstStyle/>
        <a:p>
          <a:endParaRPr lang="en-US"/>
        </a:p>
      </dgm:t>
    </dgm:pt>
    <dgm:pt modelId="{77378545-DBE1-4657-BD1F-B4A61AD6D117}" type="sibTrans" cxnId="{57542805-9D85-4286-8E7D-8800295B64D1}">
      <dgm:prSet/>
      <dgm:spPr/>
      <dgm:t>
        <a:bodyPr/>
        <a:lstStyle/>
        <a:p>
          <a:endParaRPr lang="en-US"/>
        </a:p>
      </dgm:t>
    </dgm:pt>
    <dgm:pt modelId="{E7DC94F6-9EB2-45D6-B9C7-3B0DE1B34AFA}">
      <dgm:prSet/>
      <dgm:spPr/>
      <dgm:t>
        <a:bodyPr/>
        <a:lstStyle/>
        <a:p>
          <a:r>
            <a:rPr lang="en-US" b="0" i="0" baseline="0" dirty="0"/>
            <a:t>How are you?</a:t>
          </a:r>
        </a:p>
        <a:p>
          <a:r>
            <a:rPr lang="en-US" b="0" i="0" baseline="0" dirty="0"/>
            <a:t> Amakuru? </a:t>
          </a:r>
        </a:p>
        <a:p>
          <a:r>
            <a:rPr lang="en-US" b="0" i="0" baseline="0" dirty="0"/>
            <a:t>ah-mah-koo-roo</a:t>
          </a:r>
          <a:endParaRPr lang="en-US" dirty="0"/>
        </a:p>
      </dgm:t>
    </dgm:pt>
    <dgm:pt modelId="{2EE8E8D2-6FC0-4A9E-9A88-DD05ABA26B76}" type="parTrans" cxnId="{6A6CB40F-8CA9-4E39-B28A-E68380803A23}">
      <dgm:prSet/>
      <dgm:spPr/>
      <dgm:t>
        <a:bodyPr/>
        <a:lstStyle/>
        <a:p>
          <a:endParaRPr lang="en-US"/>
        </a:p>
      </dgm:t>
    </dgm:pt>
    <dgm:pt modelId="{51A0BF3C-F173-4C37-8922-F2B6852A29AE}" type="sibTrans" cxnId="{6A6CB40F-8CA9-4E39-B28A-E68380803A23}">
      <dgm:prSet/>
      <dgm:spPr/>
      <dgm:t>
        <a:bodyPr/>
        <a:lstStyle/>
        <a:p>
          <a:endParaRPr lang="en-US"/>
        </a:p>
      </dgm:t>
    </dgm:pt>
    <dgm:pt modelId="{0CCC3CEE-B16D-4D80-9F07-3F850CC06027}">
      <dgm:prSet/>
      <dgm:spPr/>
      <dgm:t>
        <a:bodyPr/>
        <a:lstStyle/>
        <a:p>
          <a:r>
            <a:rPr lang="en-US" b="0" i="0" baseline="0" dirty="0"/>
            <a:t>I’m good</a:t>
          </a:r>
        </a:p>
        <a:p>
          <a:r>
            <a:rPr lang="en-US" b="0" i="0" baseline="0" dirty="0"/>
            <a:t> Ni Meza </a:t>
          </a:r>
        </a:p>
        <a:p>
          <a:r>
            <a:rPr lang="en-US" b="0" i="0" baseline="0" dirty="0"/>
            <a:t>Nee-MAYza</a:t>
          </a:r>
          <a:endParaRPr lang="en-US" dirty="0"/>
        </a:p>
      </dgm:t>
    </dgm:pt>
    <dgm:pt modelId="{F8A8C726-2716-4161-8327-A44FFE3D3243}" type="parTrans" cxnId="{66A6D5E7-ECD2-436C-B9C3-8CD4BBAACB4C}">
      <dgm:prSet/>
      <dgm:spPr/>
      <dgm:t>
        <a:bodyPr/>
        <a:lstStyle/>
        <a:p>
          <a:endParaRPr lang="en-US"/>
        </a:p>
      </dgm:t>
    </dgm:pt>
    <dgm:pt modelId="{5EB3201A-1F4C-499A-AE8B-9B7430C8B90B}" type="sibTrans" cxnId="{66A6D5E7-ECD2-436C-B9C3-8CD4BBAACB4C}">
      <dgm:prSet/>
      <dgm:spPr/>
      <dgm:t>
        <a:bodyPr/>
        <a:lstStyle/>
        <a:p>
          <a:endParaRPr lang="en-US"/>
        </a:p>
      </dgm:t>
    </dgm:pt>
    <dgm:pt modelId="{FEA65F9C-2F34-49D3-A92D-DBDE7C5677F8}">
      <dgm:prSet/>
      <dgm:spPr/>
      <dgm:t>
        <a:bodyPr/>
        <a:lstStyle/>
        <a:p>
          <a:r>
            <a:rPr lang="en-US" b="0" i="0" baseline="0" dirty="0"/>
            <a:t>Thank you</a:t>
          </a:r>
        </a:p>
        <a:p>
          <a:r>
            <a:rPr lang="en-US" b="0" i="0" baseline="0" dirty="0"/>
            <a:t> Murakoze </a:t>
          </a:r>
        </a:p>
        <a:p>
          <a:r>
            <a:rPr lang="en-US" b="0" i="0" baseline="0" dirty="0"/>
            <a:t>Moo-Rah-Koh-Zay</a:t>
          </a:r>
          <a:endParaRPr lang="en-US" dirty="0"/>
        </a:p>
      </dgm:t>
    </dgm:pt>
    <dgm:pt modelId="{E2F67349-B007-4D3F-BD6B-2A70AB138A41}" type="parTrans" cxnId="{B5086347-9705-4658-9D98-1EF353320DE0}">
      <dgm:prSet/>
      <dgm:spPr/>
      <dgm:t>
        <a:bodyPr/>
        <a:lstStyle/>
        <a:p>
          <a:endParaRPr lang="en-US"/>
        </a:p>
      </dgm:t>
    </dgm:pt>
    <dgm:pt modelId="{8C64DBFF-6C09-4E60-A718-F70C89E07D9C}" type="sibTrans" cxnId="{B5086347-9705-4658-9D98-1EF353320DE0}">
      <dgm:prSet/>
      <dgm:spPr/>
      <dgm:t>
        <a:bodyPr/>
        <a:lstStyle/>
        <a:p>
          <a:endParaRPr lang="en-US"/>
        </a:p>
      </dgm:t>
    </dgm:pt>
    <dgm:pt modelId="{53C9429E-7874-488C-903B-78D0E8F6F0BD}">
      <dgm:prSet/>
      <dgm:spPr/>
      <dgm:t>
        <a:bodyPr/>
        <a:lstStyle/>
        <a:p>
          <a:r>
            <a:rPr lang="en-US" b="0" i="0" baseline="0" dirty="0"/>
            <a:t>Goodbye</a:t>
          </a:r>
        </a:p>
        <a:p>
          <a:r>
            <a:rPr lang="en-US" b="0" i="0" baseline="0" dirty="0"/>
            <a:t> Murabeho</a:t>
          </a:r>
        </a:p>
        <a:p>
          <a:r>
            <a:rPr lang="en-US" b="0" i="0" baseline="0" dirty="0"/>
            <a:t> mer-a-bay-ho</a:t>
          </a:r>
          <a:endParaRPr lang="en-US" dirty="0"/>
        </a:p>
      </dgm:t>
    </dgm:pt>
    <dgm:pt modelId="{840B3499-FFD4-4BE3-AA7B-5EA0B44DA1AA}" type="parTrans" cxnId="{CBB7BB24-CF58-4A25-9E2F-0EA35066D022}">
      <dgm:prSet/>
      <dgm:spPr/>
      <dgm:t>
        <a:bodyPr/>
        <a:lstStyle/>
        <a:p>
          <a:endParaRPr lang="en-US"/>
        </a:p>
      </dgm:t>
    </dgm:pt>
    <dgm:pt modelId="{8563CF07-2D7B-4609-AB7C-36CECF3EA203}" type="sibTrans" cxnId="{CBB7BB24-CF58-4A25-9E2F-0EA35066D022}">
      <dgm:prSet/>
      <dgm:spPr/>
      <dgm:t>
        <a:bodyPr/>
        <a:lstStyle/>
        <a:p>
          <a:endParaRPr lang="en-US"/>
        </a:p>
      </dgm:t>
    </dgm:pt>
    <dgm:pt modelId="{34443972-CE99-40C0-83E8-D049653FFB92}" type="pres">
      <dgm:prSet presAssocID="{A644F6C4-C456-4612-94F9-28E91D5B0181}" presName="Name0" presStyleCnt="0">
        <dgm:presLayoutVars>
          <dgm:dir/>
          <dgm:resizeHandles/>
        </dgm:presLayoutVars>
      </dgm:prSet>
      <dgm:spPr/>
    </dgm:pt>
    <dgm:pt modelId="{1E13127C-488E-4981-809D-B213AAA53789}" type="pres">
      <dgm:prSet presAssocID="{619F9D27-F56B-4E0C-ABF6-0DA480E101F9}" presName="compNode" presStyleCnt="0"/>
      <dgm:spPr/>
    </dgm:pt>
    <dgm:pt modelId="{68A229C3-80D2-424F-99AB-D2738017D849}" type="pres">
      <dgm:prSet presAssocID="{619F9D27-F56B-4E0C-ABF6-0DA480E101F9}" presName="dummyConnPt" presStyleCnt="0"/>
      <dgm:spPr/>
    </dgm:pt>
    <dgm:pt modelId="{C10EC44E-EE06-49D4-AC41-36118D2230A8}" type="pres">
      <dgm:prSet presAssocID="{619F9D27-F56B-4E0C-ABF6-0DA480E101F9}" presName="node" presStyleLbl="node1" presStyleIdx="0" presStyleCnt="9">
        <dgm:presLayoutVars>
          <dgm:bulletEnabled val="1"/>
        </dgm:presLayoutVars>
      </dgm:prSet>
      <dgm:spPr/>
    </dgm:pt>
    <dgm:pt modelId="{B9D8C666-585C-4BB4-959F-872D96FDECC7}" type="pres">
      <dgm:prSet presAssocID="{02A47054-7C76-4EEA-A82D-AAFC0B948BFE}" presName="sibTrans" presStyleLbl="bgSibTrans2D1" presStyleIdx="0" presStyleCnt="8"/>
      <dgm:spPr/>
    </dgm:pt>
    <dgm:pt modelId="{42D675A2-9B0F-4DCE-800C-E3CDEEABCD63}" type="pres">
      <dgm:prSet presAssocID="{605C28BD-9E40-43A4-8938-F08B43E8E1FC}" presName="compNode" presStyleCnt="0"/>
      <dgm:spPr/>
    </dgm:pt>
    <dgm:pt modelId="{7E8A289F-4EE6-4B69-94BF-004AFFA1F821}" type="pres">
      <dgm:prSet presAssocID="{605C28BD-9E40-43A4-8938-F08B43E8E1FC}" presName="dummyConnPt" presStyleCnt="0"/>
      <dgm:spPr/>
    </dgm:pt>
    <dgm:pt modelId="{1B4F210F-A297-4EBE-934B-F91756D5AF92}" type="pres">
      <dgm:prSet presAssocID="{605C28BD-9E40-43A4-8938-F08B43E8E1FC}" presName="node" presStyleLbl="node1" presStyleIdx="1" presStyleCnt="9">
        <dgm:presLayoutVars>
          <dgm:bulletEnabled val="1"/>
        </dgm:presLayoutVars>
      </dgm:prSet>
      <dgm:spPr/>
    </dgm:pt>
    <dgm:pt modelId="{6C986F6D-3802-4889-803D-2B7C2A0EE15A}" type="pres">
      <dgm:prSet presAssocID="{E4EA4C4D-6754-437E-96B0-5E7E9173AFEF}" presName="sibTrans" presStyleLbl="bgSibTrans2D1" presStyleIdx="1" presStyleCnt="8"/>
      <dgm:spPr/>
    </dgm:pt>
    <dgm:pt modelId="{1A9896C6-E4B9-4A47-9DE6-636980350CCA}" type="pres">
      <dgm:prSet presAssocID="{917DF6AE-CC8C-4548-88A7-1287C60C18D0}" presName="compNode" presStyleCnt="0"/>
      <dgm:spPr/>
    </dgm:pt>
    <dgm:pt modelId="{D339A802-4D1A-4B23-8828-78B2C18C040B}" type="pres">
      <dgm:prSet presAssocID="{917DF6AE-CC8C-4548-88A7-1287C60C18D0}" presName="dummyConnPt" presStyleCnt="0"/>
      <dgm:spPr/>
    </dgm:pt>
    <dgm:pt modelId="{A58FDF96-0B14-4EE2-B338-0700638BDAA9}" type="pres">
      <dgm:prSet presAssocID="{917DF6AE-CC8C-4548-88A7-1287C60C18D0}" presName="node" presStyleLbl="node1" presStyleIdx="2" presStyleCnt="9">
        <dgm:presLayoutVars>
          <dgm:bulletEnabled val="1"/>
        </dgm:presLayoutVars>
      </dgm:prSet>
      <dgm:spPr/>
    </dgm:pt>
    <dgm:pt modelId="{7B72B8F5-6F33-49E4-B2C4-B9EE1C641EE2}" type="pres">
      <dgm:prSet presAssocID="{FF426EB9-3354-4809-AA37-59B8B236C64B}" presName="sibTrans" presStyleLbl="bgSibTrans2D1" presStyleIdx="2" presStyleCnt="8"/>
      <dgm:spPr/>
    </dgm:pt>
    <dgm:pt modelId="{79C65FA8-FEE0-47E1-92D5-FD20F698DEDC}" type="pres">
      <dgm:prSet presAssocID="{67EE027D-4D7A-4AF6-9A2B-1702956B2895}" presName="compNode" presStyleCnt="0"/>
      <dgm:spPr/>
    </dgm:pt>
    <dgm:pt modelId="{26D399E5-2D5E-4B98-B483-F32C99EE17C6}" type="pres">
      <dgm:prSet presAssocID="{67EE027D-4D7A-4AF6-9A2B-1702956B2895}" presName="dummyConnPt" presStyleCnt="0"/>
      <dgm:spPr/>
    </dgm:pt>
    <dgm:pt modelId="{7C192F8A-9F94-4DA3-AB43-511AB227823D}" type="pres">
      <dgm:prSet presAssocID="{67EE027D-4D7A-4AF6-9A2B-1702956B2895}" presName="node" presStyleLbl="node1" presStyleIdx="3" presStyleCnt="9">
        <dgm:presLayoutVars>
          <dgm:bulletEnabled val="1"/>
        </dgm:presLayoutVars>
      </dgm:prSet>
      <dgm:spPr/>
    </dgm:pt>
    <dgm:pt modelId="{2940B635-2487-46A5-92E8-DDBA5C3CEA40}" type="pres">
      <dgm:prSet presAssocID="{8B6270A9-ECE2-49D0-AD85-EF1D1088E2AC}" presName="sibTrans" presStyleLbl="bgSibTrans2D1" presStyleIdx="3" presStyleCnt="8"/>
      <dgm:spPr/>
    </dgm:pt>
    <dgm:pt modelId="{0BEDB72C-B73E-46FC-A40F-8346E7DAD2D0}" type="pres">
      <dgm:prSet presAssocID="{68920828-876A-4996-B914-4A4E4715A34A}" presName="compNode" presStyleCnt="0"/>
      <dgm:spPr/>
    </dgm:pt>
    <dgm:pt modelId="{FA97F3B3-B16A-45C6-970B-D88E849E00A6}" type="pres">
      <dgm:prSet presAssocID="{68920828-876A-4996-B914-4A4E4715A34A}" presName="dummyConnPt" presStyleCnt="0"/>
      <dgm:spPr/>
    </dgm:pt>
    <dgm:pt modelId="{1CD6BE83-4833-4FF8-8F35-87D0EF7396F8}" type="pres">
      <dgm:prSet presAssocID="{68920828-876A-4996-B914-4A4E4715A34A}" presName="node" presStyleLbl="node1" presStyleIdx="4" presStyleCnt="9">
        <dgm:presLayoutVars>
          <dgm:bulletEnabled val="1"/>
        </dgm:presLayoutVars>
      </dgm:prSet>
      <dgm:spPr/>
    </dgm:pt>
    <dgm:pt modelId="{F4C19809-A596-4691-95A0-4021A8D0FEF0}" type="pres">
      <dgm:prSet presAssocID="{77378545-DBE1-4657-BD1F-B4A61AD6D117}" presName="sibTrans" presStyleLbl="bgSibTrans2D1" presStyleIdx="4" presStyleCnt="8"/>
      <dgm:spPr/>
    </dgm:pt>
    <dgm:pt modelId="{DA537006-45E2-432E-92E4-E1064FB1649D}" type="pres">
      <dgm:prSet presAssocID="{E7DC94F6-9EB2-45D6-B9C7-3B0DE1B34AFA}" presName="compNode" presStyleCnt="0"/>
      <dgm:spPr/>
    </dgm:pt>
    <dgm:pt modelId="{63D2EA28-5D5D-48FB-8C6A-07F8E630D214}" type="pres">
      <dgm:prSet presAssocID="{E7DC94F6-9EB2-45D6-B9C7-3B0DE1B34AFA}" presName="dummyConnPt" presStyleCnt="0"/>
      <dgm:spPr/>
    </dgm:pt>
    <dgm:pt modelId="{C803A78D-5149-4AF0-9C6D-107EC153FC83}" type="pres">
      <dgm:prSet presAssocID="{E7DC94F6-9EB2-45D6-B9C7-3B0DE1B34AFA}" presName="node" presStyleLbl="node1" presStyleIdx="5" presStyleCnt="9" custLinFactNeighborX="2161" custLinFactNeighborY="2624">
        <dgm:presLayoutVars>
          <dgm:bulletEnabled val="1"/>
        </dgm:presLayoutVars>
      </dgm:prSet>
      <dgm:spPr/>
    </dgm:pt>
    <dgm:pt modelId="{B45AFDF4-DD0D-4A84-94F5-513C975FA383}" type="pres">
      <dgm:prSet presAssocID="{51A0BF3C-F173-4C37-8922-F2B6852A29AE}" presName="sibTrans" presStyleLbl="bgSibTrans2D1" presStyleIdx="5" presStyleCnt="8"/>
      <dgm:spPr/>
    </dgm:pt>
    <dgm:pt modelId="{191D36F6-AE5E-4E8D-8FE6-A3514E191C5D}" type="pres">
      <dgm:prSet presAssocID="{0CCC3CEE-B16D-4D80-9F07-3F850CC06027}" presName="compNode" presStyleCnt="0"/>
      <dgm:spPr/>
    </dgm:pt>
    <dgm:pt modelId="{1495FC8B-A186-4042-9AA7-12FE9677245F}" type="pres">
      <dgm:prSet presAssocID="{0CCC3CEE-B16D-4D80-9F07-3F850CC06027}" presName="dummyConnPt" presStyleCnt="0"/>
      <dgm:spPr/>
    </dgm:pt>
    <dgm:pt modelId="{626B9BEA-7E88-4520-A25F-842286217720}" type="pres">
      <dgm:prSet presAssocID="{0CCC3CEE-B16D-4D80-9F07-3F850CC06027}" presName="node" presStyleLbl="node1" presStyleIdx="6" presStyleCnt="9">
        <dgm:presLayoutVars>
          <dgm:bulletEnabled val="1"/>
        </dgm:presLayoutVars>
      </dgm:prSet>
      <dgm:spPr/>
    </dgm:pt>
    <dgm:pt modelId="{FBF80135-0867-4857-88EE-3D12F145E66C}" type="pres">
      <dgm:prSet presAssocID="{5EB3201A-1F4C-499A-AE8B-9B7430C8B90B}" presName="sibTrans" presStyleLbl="bgSibTrans2D1" presStyleIdx="6" presStyleCnt="8"/>
      <dgm:spPr/>
    </dgm:pt>
    <dgm:pt modelId="{FA421D82-B8CA-4E12-A192-54305CA78F9C}" type="pres">
      <dgm:prSet presAssocID="{FEA65F9C-2F34-49D3-A92D-DBDE7C5677F8}" presName="compNode" presStyleCnt="0"/>
      <dgm:spPr/>
    </dgm:pt>
    <dgm:pt modelId="{C0391792-18B6-4838-98A2-E03FE2338CC0}" type="pres">
      <dgm:prSet presAssocID="{FEA65F9C-2F34-49D3-A92D-DBDE7C5677F8}" presName="dummyConnPt" presStyleCnt="0"/>
      <dgm:spPr/>
    </dgm:pt>
    <dgm:pt modelId="{BB5A3BAC-D0E3-4F11-947D-A59CE6DB59B9}" type="pres">
      <dgm:prSet presAssocID="{FEA65F9C-2F34-49D3-A92D-DBDE7C5677F8}" presName="node" presStyleLbl="node1" presStyleIdx="7" presStyleCnt="9">
        <dgm:presLayoutVars>
          <dgm:bulletEnabled val="1"/>
        </dgm:presLayoutVars>
      </dgm:prSet>
      <dgm:spPr/>
    </dgm:pt>
    <dgm:pt modelId="{9DAA1179-B23C-4AA6-BF30-CE87257BA041}" type="pres">
      <dgm:prSet presAssocID="{8C64DBFF-6C09-4E60-A718-F70C89E07D9C}" presName="sibTrans" presStyleLbl="bgSibTrans2D1" presStyleIdx="7" presStyleCnt="8"/>
      <dgm:spPr/>
    </dgm:pt>
    <dgm:pt modelId="{11BFEB83-C60A-4E0A-B383-9F0EE66B93E1}" type="pres">
      <dgm:prSet presAssocID="{53C9429E-7874-488C-903B-78D0E8F6F0BD}" presName="compNode" presStyleCnt="0"/>
      <dgm:spPr/>
    </dgm:pt>
    <dgm:pt modelId="{2F57A652-72BD-466A-A57A-90ADE8B17667}" type="pres">
      <dgm:prSet presAssocID="{53C9429E-7874-488C-903B-78D0E8F6F0BD}" presName="dummyConnPt" presStyleCnt="0"/>
      <dgm:spPr/>
    </dgm:pt>
    <dgm:pt modelId="{72762D27-24CA-49F2-93A6-B3F3A4026DA8}" type="pres">
      <dgm:prSet presAssocID="{53C9429E-7874-488C-903B-78D0E8F6F0BD}" presName="node" presStyleLbl="node1" presStyleIdx="8" presStyleCnt="9">
        <dgm:presLayoutVars>
          <dgm:bulletEnabled val="1"/>
        </dgm:presLayoutVars>
      </dgm:prSet>
      <dgm:spPr/>
    </dgm:pt>
  </dgm:ptLst>
  <dgm:cxnLst>
    <dgm:cxn modelId="{57542805-9D85-4286-8E7D-8800295B64D1}" srcId="{A644F6C4-C456-4612-94F9-28E91D5B0181}" destId="{68920828-876A-4996-B914-4A4E4715A34A}" srcOrd="4" destOrd="0" parTransId="{867DEB84-F3D6-4E95-98AE-42F23EB1EEFD}" sibTransId="{77378545-DBE1-4657-BD1F-B4A61AD6D117}"/>
    <dgm:cxn modelId="{4FD2F105-2C88-432F-BC7C-1F5E2E95AE81}" srcId="{A644F6C4-C456-4612-94F9-28E91D5B0181}" destId="{619F9D27-F56B-4E0C-ABF6-0DA480E101F9}" srcOrd="0" destOrd="0" parTransId="{3F791863-1BAB-41F1-96BC-8791FACA288D}" sibTransId="{02A47054-7C76-4EEA-A82D-AAFC0B948BFE}"/>
    <dgm:cxn modelId="{6A6CB40F-8CA9-4E39-B28A-E68380803A23}" srcId="{A644F6C4-C456-4612-94F9-28E91D5B0181}" destId="{E7DC94F6-9EB2-45D6-B9C7-3B0DE1B34AFA}" srcOrd="5" destOrd="0" parTransId="{2EE8E8D2-6FC0-4A9E-9A88-DD05ABA26B76}" sibTransId="{51A0BF3C-F173-4C37-8922-F2B6852A29AE}"/>
    <dgm:cxn modelId="{9B78E517-19D3-48B0-BF8E-478DF6C4F0FD}" type="presOf" srcId="{8B6270A9-ECE2-49D0-AD85-EF1D1088E2AC}" destId="{2940B635-2487-46A5-92E8-DDBA5C3CEA40}" srcOrd="0" destOrd="0" presId="urn:microsoft.com/office/officeart/2005/8/layout/bProcess4"/>
    <dgm:cxn modelId="{D19D031F-0602-42EC-966D-E375D6D4BB36}" type="presOf" srcId="{619F9D27-F56B-4E0C-ABF6-0DA480E101F9}" destId="{C10EC44E-EE06-49D4-AC41-36118D2230A8}" srcOrd="0" destOrd="0" presId="urn:microsoft.com/office/officeart/2005/8/layout/bProcess4"/>
    <dgm:cxn modelId="{A0DF3824-16B5-4AF4-B387-4F9EC1115120}" type="presOf" srcId="{E4EA4C4D-6754-437E-96B0-5E7E9173AFEF}" destId="{6C986F6D-3802-4889-803D-2B7C2A0EE15A}" srcOrd="0" destOrd="0" presId="urn:microsoft.com/office/officeart/2005/8/layout/bProcess4"/>
    <dgm:cxn modelId="{CBB7BB24-CF58-4A25-9E2F-0EA35066D022}" srcId="{A644F6C4-C456-4612-94F9-28E91D5B0181}" destId="{53C9429E-7874-488C-903B-78D0E8F6F0BD}" srcOrd="8" destOrd="0" parTransId="{840B3499-FFD4-4BE3-AA7B-5EA0B44DA1AA}" sibTransId="{8563CF07-2D7B-4609-AB7C-36CECF3EA203}"/>
    <dgm:cxn modelId="{0D04712D-BA78-4B53-B2C6-A7CBC2A33F51}" type="presOf" srcId="{51A0BF3C-F173-4C37-8922-F2B6852A29AE}" destId="{B45AFDF4-DD0D-4A84-94F5-513C975FA383}" srcOrd="0" destOrd="0" presId="urn:microsoft.com/office/officeart/2005/8/layout/bProcess4"/>
    <dgm:cxn modelId="{EA987833-F2D2-45FD-82A7-5B1A21EFBDAE}" type="presOf" srcId="{FEA65F9C-2F34-49D3-A92D-DBDE7C5677F8}" destId="{BB5A3BAC-D0E3-4F11-947D-A59CE6DB59B9}" srcOrd="0" destOrd="0" presId="urn:microsoft.com/office/officeart/2005/8/layout/bProcess4"/>
    <dgm:cxn modelId="{16477236-52E6-457A-B93D-E9467A85B8E5}" type="presOf" srcId="{E7DC94F6-9EB2-45D6-B9C7-3B0DE1B34AFA}" destId="{C803A78D-5149-4AF0-9C6D-107EC153FC83}" srcOrd="0" destOrd="0" presId="urn:microsoft.com/office/officeart/2005/8/layout/bProcess4"/>
    <dgm:cxn modelId="{4B947E3A-93AC-43AC-8681-7A77BEF8DBE4}" srcId="{A644F6C4-C456-4612-94F9-28E91D5B0181}" destId="{917DF6AE-CC8C-4548-88A7-1287C60C18D0}" srcOrd="2" destOrd="0" parTransId="{9F7C593A-1CB1-4296-88DD-ADB29FA48477}" sibTransId="{FF426EB9-3354-4809-AA37-59B8B236C64B}"/>
    <dgm:cxn modelId="{BC76B85B-A192-428F-BBDC-1695805A7EEB}" type="presOf" srcId="{FF426EB9-3354-4809-AA37-59B8B236C64B}" destId="{7B72B8F5-6F33-49E4-B2C4-B9EE1C641EE2}" srcOrd="0" destOrd="0" presId="urn:microsoft.com/office/officeart/2005/8/layout/bProcess4"/>
    <dgm:cxn modelId="{30A90F61-A6F1-44E9-B6B0-52023B5704D7}" type="presOf" srcId="{77378545-DBE1-4657-BD1F-B4A61AD6D117}" destId="{F4C19809-A596-4691-95A0-4021A8D0FEF0}" srcOrd="0" destOrd="0" presId="urn:microsoft.com/office/officeart/2005/8/layout/bProcess4"/>
    <dgm:cxn modelId="{68B06561-40FD-4583-A698-CD795D0B2B53}" type="presOf" srcId="{02A47054-7C76-4EEA-A82D-AAFC0B948BFE}" destId="{B9D8C666-585C-4BB4-959F-872D96FDECC7}" srcOrd="0" destOrd="0" presId="urn:microsoft.com/office/officeart/2005/8/layout/bProcess4"/>
    <dgm:cxn modelId="{45A4D942-959D-4493-8549-6DC7DC647447}" type="presOf" srcId="{917DF6AE-CC8C-4548-88A7-1287C60C18D0}" destId="{A58FDF96-0B14-4EE2-B338-0700638BDAA9}" srcOrd="0" destOrd="0" presId="urn:microsoft.com/office/officeart/2005/8/layout/bProcess4"/>
    <dgm:cxn modelId="{8EBCC463-B525-45F5-A7B6-2EB86B66C063}" type="presOf" srcId="{0CCC3CEE-B16D-4D80-9F07-3F850CC06027}" destId="{626B9BEA-7E88-4520-A25F-842286217720}" srcOrd="0" destOrd="0" presId="urn:microsoft.com/office/officeart/2005/8/layout/bProcess4"/>
    <dgm:cxn modelId="{B5086347-9705-4658-9D98-1EF353320DE0}" srcId="{A644F6C4-C456-4612-94F9-28E91D5B0181}" destId="{FEA65F9C-2F34-49D3-A92D-DBDE7C5677F8}" srcOrd="7" destOrd="0" parTransId="{E2F67349-B007-4D3F-BD6B-2A70AB138A41}" sibTransId="{8C64DBFF-6C09-4E60-A718-F70C89E07D9C}"/>
    <dgm:cxn modelId="{9B16004E-20F1-41CF-A211-4638EA166D28}" type="presOf" srcId="{5EB3201A-1F4C-499A-AE8B-9B7430C8B90B}" destId="{FBF80135-0867-4857-88EE-3D12F145E66C}" srcOrd="0" destOrd="0" presId="urn:microsoft.com/office/officeart/2005/8/layout/bProcess4"/>
    <dgm:cxn modelId="{709F3254-81A2-4733-87CC-4BCADEF8BFB7}" type="presOf" srcId="{68920828-876A-4996-B914-4A4E4715A34A}" destId="{1CD6BE83-4833-4FF8-8F35-87D0EF7396F8}" srcOrd="0" destOrd="0" presId="urn:microsoft.com/office/officeart/2005/8/layout/bProcess4"/>
    <dgm:cxn modelId="{72945D9A-2386-493A-B2FF-651FE74290A3}" srcId="{A644F6C4-C456-4612-94F9-28E91D5B0181}" destId="{605C28BD-9E40-43A4-8938-F08B43E8E1FC}" srcOrd="1" destOrd="0" parTransId="{ADE83944-BDEE-485B-B43C-D246AFD3359F}" sibTransId="{E4EA4C4D-6754-437E-96B0-5E7E9173AFEF}"/>
    <dgm:cxn modelId="{9642AEAB-8EC0-4189-94CF-E4334BA78F19}" srcId="{A644F6C4-C456-4612-94F9-28E91D5B0181}" destId="{67EE027D-4D7A-4AF6-9A2B-1702956B2895}" srcOrd="3" destOrd="0" parTransId="{33B18E68-5EBA-47C2-BF62-0A9DFC2C82BF}" sibTransId="{8B6270A9-ECE2-49D0-AD85-EF1D1088E2AC}"/>
    <dgm:cxn modelId="{726A44B2-4D69-444F-AAFD-E0B1017061C9}" type="presOf" srcId="{53C9429E-7874-488C-903B-78D0E8F6F0BD}" destId="{72762D27-24CA-49F2-93A6-B3F3A4026DA8}" srcOrd="0" destOrd="0" presId="urn:microsoft.com/office/officeart/2005/8/layout/bProcess4"/>
    <dgm:cxn modelId="{7546C7E1-A9AC-4812-9EA5-F27929C5D1BE}" type="presOf" srcId="{605C28BD-9E40-43A4-8938-F08B43E8E1FC}" destId="{1B4F210F-A297-4EBE-934B-F91756D5AF92}" srcOrd="0" destOrd="0" presId="urn:microsoft.com/office/officeart/2005/8/layout/bProcess4"/>
    <dgm:cxn modelId="{7A3898E4-EC33-4A93-99BA-CAE9D228A29C}" type="presOf" srcId="{8C64DBFF-6C09-4E60-A718-F70C89E07D9C}" destId="{9DAA1179-B23C-4AA6-BF30-CE87257BA041}" srcOrd="0" destOrd="0" presId="urn:microsoft.com/office/officeart/2005/8/layout/bProcess4"/>
    <dgm:cxn modelId="{6701A5E6-7B6A-40D8-9EFA-1EA24FC2EF1E}" type="presOf" srcId="{A644F6C4-C456-4612-94F9-28E91D5B0181}" destId="{34443972-CE99-40C0-83E8-D049653FFB92}" srcOrd="0" destOrd="0" presId="urn:microsoft.com/office/officeart/2005/8/layout/bProcess4"/>
    <dgm:cxn modelId="{66A6D5E7-ECD2-436C-B9C3-8CD4BBAACB4C}" srcId="{A644F6C4-C456-4612-94F9-28E91D5B0181}" destId="{0CCC3CEE-B16D-4D80-9F07-3F850CC06027}" srcOrd="6" destOrd="0" parTransId="{F8A8C726-2716-4161-8327-A44FFE3D3243}" sibTransId="{5EB3201A-1F4C-499A-AE8B-9B7430C8B90B}"/>
    <dgm:cxn modelId="{F15A68FA-BF2C-4EAD-82F9-738D8181A4EB}" type="presOf" srcId="{67EE027D-4D7A-4AF6-9A2B-1702956B2895}" destId="{7C192F8A-9F94-4DA3-AB43-511AB227823D}" srcOrd="0" destOrd="0" presId="urn:microsoft.com/office/officeart/2005/8/layout/bProcess4"/>
    <dgm:cxn modelId="{A644D5D4-BD1F-48C1-83B3-20745376FC3A}" type="presParOf" srcId="{34443972-CE99-40C0-83E8-D049653FFB92}" destId="{1E13127C-488E-4981-809D-B213AAA53789}" srcOrd="0" destOrd="0" presId="urn:microsoft.com/office/officeart/2005/8/layout/bProcess4"/>
    <dgm:cxn modelId="{7354D86A-D8A7-4A90-AA1B-D83D3BF0F066}" type="presParOf" srcId="{1E13127C-488E-4981-809D-B213AAA53789}" destId="{68A229C3-80D2-424F-99AB-D2738017D849}" srcOrd="0" destOrd="0" presId="urn:microsoft.com/office/officeart/2005/8/layout/bProcess4"/>
    <dgm:cxn modelId="{60726F12-0900-4416-BDF4-805E4C372A5B}" type="presParOf" srcId="{1E13127C-488E-4981-809D-B213AAA53789}" destId="{C10EC44E-EE06-49D4-AC41-36118D2230A8}" srcOrd="1" destOrd="0" presId="urn:microsoft.com/office/officeart/2005/8/layout/bProcess4"/>
    <dgm:cxn modelId="{D655B5FA-71AD-4451-9771-609B6B3E4716}" type="presParOf" srcId="{34443972-CE99-40C0-83E8-D049653FFB92}" destId="{B9D8C666-585C-4BB4-959F-872D96FDECC7}" srcOrd="1" destOrd="0" presId="urn:microsoft.com/office/officeart/2005/8/layout/bProcess4"/>
    <dgm:cxn modelId="{E64F514E-80B4-4542-8FF3-88F95EDC67CA}" type="presParOf" srcId="{34443972-CE99-40C0-83E8-D049653FFB92}" destId="{42D675A2-9B0F-4DCE-800C-E3CDEEABCD63}" srcOrd="2" destOrd="0" presId="urn:microsoft.com/office/officeart/2005/8/layout/bProcess4"/>
    <dgm:cxn modelId="{2D3AEE2F-B361-4257-8FC4-1932445949CF}" type="presParOf" srcId="{42D675A2-9B0F-4DCE-800C-E3CDEEABCD63}" destId="{7E8A289F-4EE6-4B69-94BF-004AFFA1F821}" srcOrd="0" destOrd="0" presId="urn:microsoft.com/office/officeart/2005/8/layout/bProcess4"/>
    <dgm:cxn modelId="{1F4F4479-79E0-4223-A9DA-421FEC11001E}" type="presParOf" srcId="{42D675A2-9B0F-4DCE-800C-E3CDEEABCD63}" destId="{1B4F210F-A297-4EBE-934B-F91756D5AF92}" srcOrd="1" destOrd="0" presId="urn:microsoft.com/office/officeart/2005/8/layout/bProcess4"/>
    <dgm:cxn modelId="{274C710F-08A5-4E10-BF94-AB3ED6FBFA8F}" type="presParOf" srcId="{34443972-CE99-40C0-83E8-D049653FFB92}" destId="{6C986F6D-3802-4889-803D-2B7C2A0EE15A}" srcOrd="3" destOrd="0" presId="urn:microsoft.com/office/officeart/2005/8/layout/bProcess4"/>
    <dgm:cxn modelId="{735B07DB-3E99-40A6-A082-84E89E4C4F43}" type="presParOf" srcId="{34443972-CE99-40C0-83E8-D049653FFB92}" destId="{1A9896C6-E4B9-4A47-9DE6-636980350CCA}" srcOrd="4" destOrd="0" presId="urn:microsoft.com/office/officeart/2005/8/layout/bProcess4"/>
    <dgm:cxn modelId="{B2992BB3-723E-43BD-B675-9EF99F89BBA1}" type="presParOf" srcId="{1A9896C6-E4B9-4A47-9DE6-636980350CCA}" destId="{D339A802-4D1A-4B23-8828-78B2C18C040B}" srcOrd="0" destOrd="0" presId="urn:microsoft.com/office/officeart/2005/8/layout/bProcess4"/>
    <dgm:cxn modelId="{2CBAF9A0-FC78-4863-A7D8-218D9DF062D6}" type="presParOf" srcId="{1A9896C6-E4B9-4A47-9DE6-636980350CCA}" destId="{A58FDF96-0B14-4EE2-B338-0700638BDAA9}" srcOrd="1" destOrd="0" presId="urn:microsoft.com/office/officeart/2005/8/layout/bProcess4"/>
    <dgm:cxn modelId="{E49A66B3-BE24-4D11-8161-937786898713}" type="presParOf" srcId="{34443972-CE99-40C0-83E8-D049653FFB92}" destId="{7B72B8F5-6F33-49E4-B2C4-B9EE1C641EE2}" srcOrd="5" destOrd="0" presId="urn:microsoft.com/office/officeart/2005/8/layout/bProcess4"/>
    <dgm:cxn modelId="{718E0F21-BA9B-480B-B33E-5AB8CCC927DE}" type="presParOf" srcId="{34443972-CE99-40C0-83E8-D049653FFB92}" destId="{79C65FA8-FEE0-47E1-92D5-FD20F698DEDC}" srcOrd="6" destOrd="0" presId="urn:microsoft.com/office/officeart/2005/8/layout/bProcess4"/>
    <dgm:cxn modelId="{946F90C1-610B-4D25-9AB6-5ED02A3B15B4}" type="presParOf" srcId="{79C65FA8-FEE0-47E1-92D5-FD20F698DEDC}" destId="{26D399E5-2D5E-4B98-B483-F32C99EE17C6}" srcOrd="0" destOrd="0" presId="urn:microsoft.com/office/officeart/2005/8/layout/bProcess4"/>
    <dgm:cxn modelId="{896A2C5A-CCB3-4D62-9A4A-32033AA46B77}" type="presParOf" srcId="{79C65FA8-FEE0-47E1-92D5-FD20F698DEDC}" destId="{7C192F8A-9F94-4DA3-AB43-511AB227823D}" srcOrd="1" destOrd="0" presId="urn:microsoft.com/office/officeart/2005/8/layout/bProcess4"/>
    <dgm:cxn modelId="{08103F90-CF2E-4C24-BA4D-7E3B07D62102}" type="presParOf" srcId="{34443972-CE99-40C0-83E8-D049653FFB92}" destId="{2940B635-2487-46A5-92E8-DDBA5C3CEA40}" srcOrd="7" destOrd="0" presId="urn:microsoft.com/office/officeart/2005/8/layout/bProcess4"/>
    <dgm:cxn modelId="{75F65051-678C-430A-9CBD-1BEF98864BAC}" type="presParOf" srcId="{34443972-CE99-40C0-83E8-D049653FFB92}" destId="{0BEDB72C-B73E-46FC-A40F-8346E7DAD2D0}" srcOrd="8" destOrd="0" presId="urn:microsoft.com/office/officeart/2005/8/layout/bProcess4"/>
    <dgm:cxn modelId="{135C87CE-F954-4B9A-8B7C-9A528AD5F3CD}" type="presParOf" srcId="{0BEDB72C-B73E-46FC-A40F-8346E7DAD2D0}" destId="{FA97F3B3-B16A-45C6-970B-D88E849E00A6}" srcOrd="0" destOrd="0" presId="urn:microsoft.com/office/officeart/2005/8/layout/bProcess4"/>
    <dgm:cxn modelId="{592A0CFA-0FE9-4E72-B58E-BD29D53B52BD}" type="presParOf" srcId="{0BEDB72C-B73E-46FC-A40F-8346E7DAD2D0}" destId="{1CD6BE83-4833-4FF8-8F35-87D0EF7396F8}" srcOrd="1" destOrd="0" presId="urn:microsoft.com/office/officeart/2005/8/layout/bProcess4"/>
    <dgm:cxn modelId="{DD34E518-7A12-4A92-BE2C-009E35C92D08}" type="presParOf" srcId="{34443972-CE99-40C0-83E8-D049653FFB92}" destId="{F4C19809-A596-4691-95A0-4021A8D0FEF0}" srcOrd="9" destOrd="0" presId="urn:microsoft.com/office/officeart/2005/8/layout/bProcess4"/>
    <dgm:cxn modelId="{F3B1639B-B5D7-49E6-B010-CF2187B2FD28}" type="presParOf" srcId="{34443972-CE99-40C0-83E8-D049653FFB92}" destId="{DA537006-45E2-432E-92E4-E1064FB1649D}" srcOrd="10" destOrd="0" presId="urn:microsoft.com/office/officeart/2005/8/layout/bProcess4"/>
    <dgm:cxn modelId="{36FAF765-D612-4D41-995C-2AF67FD30ADB}" type="presParOf" srcId="{DA537006-45E2-432E-92E4-E1064FB1649D}" destId="{63D2EA28-5D5D-48FB-8C6A-07F8E630D214}" srcOrd="0" destOrd="0" presId="urn:microsoft.com/office/officeart/2005/8/layout/bProcess4"/>
    <dgm:cxn modelId="{B9473C28-1B8F-419F-AFB4-628AFFAAEBAD}" type="presParOf" srcId="{DA537006-45E2-432E-92E4-E1064FB1649D}" destId="{C803A78D-5149-4AF0-9C6D-107EC153FC83}" srcOrd="1" destOrd="0" presId="urn:microsoft.com/office/officeart/2005/8/layout/bProcess4"/>
    <dgm:cxn modelId="{83AF2488-C7AB-4B50-A350-993CCF613FE0}" type="presParOf" srcId="{34443972-CE99-40C0-83E8-D049653FFB92}" destId="{B45AFDF4-DD0D-4A84-94F5-513C975FA383}" srcOrd="11" destOrd="0" presId="urn:microsoft.com/office/officeart/2005/8/layout/bProcess4"/>
    <dgm:cxn modelId="{0BBEAD4D-2631-4D7F-B217-B63FA3388A24}" type="presParOf" srcId="{34443972-CE99-40C0-83E8-D049653FFB92}" destId="{191D36F6-AE5E-4E8D-8FE6-A3514E191C5D}" srcOrd="12" destOrd="0" presId="urn:microsoft.com/office/officeart/2005/8/layout/bProcess4"/>
    <dgm:cxn modelId="{775250C7-B8A2-4D7E-AF11-88C6DCC83B5D}" type="presParOf" srcId="{191D36F6-AE5E-4E8D-8FE6-A3514E191C5D}" destId="{1495FC8B-A186-4042-9AA7-12FE9677245F}" srcOrd="0" destOrd="0" presId="urn:microsoft.com/office/officeart/2005/8/layout/bProcess4"/>
    <dgm:cxn modelId="{E5A81A5E-6E6B-4A21-8CAE-0625A9C74727}" type="presParOf" srcId="{191D36F6-AE5E-4E8D-8FE6-A3514E191C5D}" destId="{626B9BEA-7E88-4520-A25F-842286217720}" srcOrd="1" destOrd="0" presId="urn:microsoft.com/office/officeart/2005/8/layout/bProcess4"/>
    <dgm:cxn modelId="{9A41016D-71BA-403C-8C12-7510C16D5F8B}" type="presParOf" srcId="{34443972-CE99-40C0-83E8-D049653FFB92}" destId="{FBF80135-0867-4857-88EE-3D12F145E66C}" srcOrd="13" destOrd="0" presId="urn:microsoft.com/office/officeart/2005/8/layout/bProcess4"/>
    <dgm:cxn modelId="{F245E918-D4C8-48C1-A446-9180BBC64389}" type="presParOf" srcId="{34443972-CE99-40C0-83E8-D049653FFB92}" destId="{FA421D82-B8CA-4E12-A192-54305CA78F9C}" srcOrd="14" destOrd="0" presId="urn:microsoft.com/office/officeart/2005/8/layout/bProcess4"/>
    <dgm:cxn modelId="{F4DD1BB2-6754-417C-B1CC-B659F9485137}" type="presParOf" srcId="{FA421D82-B8CA-4E12-A192-54305CA78F9C}" destId="{C0391792-18B6-4838-98A2-E03FE2338CC0}" srcOrd="0" destOrd="0" presId="urn:microsoft.com/office/officeart/2005/8/layout/bProcess4"/>
    <dgm:cxn modelId="{97DBBF57-E098-4323-8CA0-1B0B27D158FB}" type="presParOf" srcId="{FA421D82-B8CA-4E12-A192-54305CA78F9C}" destId="{BB5A3BAC-D0E3-4F11-947D-A59CE6DB59B9}" srcOrd="1" destOrd="0" presId="urn:microsoft.com/office/officeart/2005/8/layout/bProcess4"/>
    <dgm:cxn modelId="{D3A7BB8F-6A8B-4043-B5AB-CC3853FC91B5}" type="presParOf" srcId="{34443972-CE99-40C0-83E8-D049653FFB92}" destId="{9DAA1179-B23C-4AA6-BF30-CE87257BA041}" srcOrd="15" destOrd="0" presId="urn:microsoft.com/office/officeart/2005/8/layout/bProcess4"/>
    <dgm:cxn modelId="{A91EBD03-3113-4878-9C9F-54E82A8D3576}" type="presParOf" srcId="{34443972-CE99-40C0-83E8-D049653FFB92}" destId="{11BFEB83-C60A-4E0A-B383-9F0EE66B93E1}" srcOrd="16" destOrd="0" presId="urn:microsoft.com/office/officeart/2005/8/layout/bProcess4"/>
    <dgm:cxn modelId="{9C26954A-9500-4C16-8F32-27F8C2A943CC}" type="presParOf" srcId="{11BFEB83-C60A-4E0A-B383-9F0EE66B93E1}" destId="{2F57A652-72BD-466A-A57A-90ADE8B17667}" srcOrd="0" destOrd="0" presId="urn:microsoft.com/office/officeart/2005/8/layout/bProcess4"/>
    <dgm:cxn modelId="{3840B326-1C8F-4F7E-84C5-07ACDCF9D56D}" type="presParOf" srcId="{11BFEB83-C60A-4E0A-B383-9F0EE66B93E1}" destId="{72762D27-24CA-49F2-93A6-B3F3A4026DA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8C666-585C-4BB4-959F-872D96FDECC7}">
      <dsp:nvSpPr>
        <dsp:cNvPr id="0" name=""/>
        <dsp:cNvSpPr/>
      </dsp:nvSpPr>
      <dsp:spPr>
        <a:xfrm rot="5400000">
          <a:off x="-305269" y="1685541"/>
          <a:ext cx="1354953" cy="163773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0EC44E-EE06-49D4-AC41-36118D2230A8}">
      <dsp:nvSpPr>
        <dsp:cNvPr id="0" name=""/>
        <dsp:cNvSpPr/>
      </dsp:nvSpPr>
      <dsp:spPr>
        <a:xfrm>
          <a:off x="3352" y="816267"/>
          <a:ext cx="1819706" cy="1091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Good morning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Mwaramutse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 mwa-ra-mut-se</a:t>
          </a:r>
          <a:endParaRPr lang="en-US" sz="1600" kern="1200" dirty="0"/>
        </a:p>
      </dsp:txBody>
      <dsp:txXfrm>
        <a:off x="35330" y="848245"/>
        <a:ext cx="1755750" cy="1027868"/>
      </dsp:txXfrm>
    </dsp:sp>
    <dsp:sp modelId="{6C986F6D-3802-4889-803D-2B7C2A0EE15A}">
      <dsp:nvSpPr>
        <dsp:cNvPr id="0" name=""/>
        <dsp:cNvSpPr/>
      </dsp:nvSpPr>
      <dsp:spPr>
        <a:xfrm rot="5400000">
          <a:off x="-305269" y="3050321"/>
          <a:ext cx="1354953" cy="163773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4F210F-A297-4EBE-934B-F91756D5AF92}">
      <dsp:nvSpPr>
        <dsp:cNvPr id="0" name=""/>
        <dsp:cNvSpPr/>
      </dsp:nvSpPr>
      <dsp:spPr>
        <a:xfrm>
          <a:off x="3352" y="2181047"/>
          <a:ext cx="1819706" cy="1091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Good afternoon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 Mwiriwe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mwi-re-we</a:t>
          </a:r>
          <a:endParaRPr lang="en-US" sz="1600" kern="1200" dirty="0"/>
        </a:p>
      </dsp:txBody>
      <dsp:txXfrm>
        <a:off x="35330" y="2213025"/>
        <a:ext cx="1755750" cy="1027868"/>
      </dsp:txXfrm>
    </dsp:sp>
    <dsp:sp modelId="{7B72B8F5-6F33-49E4-B2C4-B9EE1C641EE2}">
      <dsp:nvSpPr>
        <dsp:cNvPr id="0" name=""/>
        <dsp:cNvSpPr/>
      </dsp:nvSpPr>
      <dsp:spPr>
        <a:xfrm>
          <a:off x="377120" y="3732711"/>
          <a:ext cx="2410383" cy="163773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8FDF96-0B14-4EE2-B338-0700638BDAA9}">
      <dsp:nvSpPr>
        <dsp:cNvPr id="0" name=""/>
        <dsp:cNvSpPr/>
      </dsp:nvSpPr>
      <dsp:spPr>
        <a:xfrm>
          <a:off x="3352" y="3545828"/>
          <a:ext cx="1819706" cy="1091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Good evening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 Mwanbere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mwa-mbr-re</a:t>
          </a:r>
          <a:endParaRPr lang="en-US" sz="1600" kern="1200" dirty="0"/>
        </a:p>
      </dsp:txBody>
      <dsp:txXfrm>
        <a:off x="35330" y="3577806"/>
        <a:ext cx="1755750" cy="1027868"/>
      </dsp:txXfrm>
    </dsp:sp>
    <dsp:sp modelId="{2940B635-2487-46A5-92E8-DDBA5C3CEA40}">
      <dsp:nvSpPr>
        <dsp:cNvPr id="0" name=""/>
        <dsp:cNvSpPr/>
      </dsp:nvSpPr>
      <dsp:spPr>
        <a:xfrm rot="16200000">
          <a:off x="2114940" y="3050321"/>
          <a:ext cx="1354953" cy="163773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192F8A-9F94-4DA3-AB43-511AB227823D}">
      <dsp:nvSpPr>
        <dsp:cNvPr id="0" name=""/>
        <dsp:cNvSpPr/>
      </dsp:nvSpPr>
      <dsp:spPr>
        <a:xfrm>
          <a:off x="2423563" y="3545828"/>
          <a:ext cx="1819706" cy="1091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Goodnight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 Mwirirwe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mwe-ri-rwe</a:t>
          </a:r>
          <a:endParaRPr lang="en-US" sz="1600" kern="1200" dirty="0"/>
        </a:p>
      </dsp:txBody>
      <dsp:txXfrm>
        <a:off x="2455541" y="3577806"/>
        <a:ext cx="1755750" cy="1027868"/>
      </dsp:txXfrm>
    </dsp:sp>
    <dsp:sp modelId="{F4C19809-A596-4691-95A0-4021A8D0FEF0}">
      <dsp:nvSpPr>
        <dsp:cNvPr id="0" name=""/>
        <dsp:cNvSpPr/>
      </dsp:nvSpPr>
      <dsp:spPr>
        <a:xfrm rot="16288843">
          <a:off x="2148704" y="1702322"/>
          <a:ext cx="1331662" cy="163773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D6BE83-4833-4FF8-8F35-87D0EF7396F8}">
      <dsp:nvSpPr>
        <dsp:cNvPr id="0" name=""/>
        <dsp:cNvSpPr/>
      </dsp:nvSpPr>
      <dsp:spPr>
        <a:xfrm>
          <a:off x="2423563" y="2181047"/>
          <a:ext cx="1819706" cy="1091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Hello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Muraho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Moo-RAH -Hoh</a:t>
          </a:r>
          <a:endParaRPr lang="en-US" sz="1600" kern="1200" dirty="0"/>
        </a:p>
      </dsp:txBody>
      <dsp:txXfrm>
        <a:off x="2455541" y="2213025"/>
        <a:ext cx="1755750" cy="1027868"/>
      </dsp:txXfrm>
    </dsp:sp>
    <dsp:sp modelId="{B45AFDF4-DD0D-4A84-94F5-513C975FA383}">
      <dsp:nvSpPr>
        <dsp:cNvPr id="0" name=""/>
        <dsp:cNvSpPr/>
      </dsp:nvSpPr>
      <dsp:spPr>
        <a:xfrm rot="21565657">
          <a:off x="2836595" y="1019932"/>
          <a:ext cx="2376091" cy="163773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03A78D-5149-4AF0-9C6D-107EC153FC83}">
      <dsp:nvSpPr>
        <dsp:cNvPr id="0" name=""/>
        <dsp:cNvSpPr/>
      </dsp:nvSpPr>
      <dsp:spPr>
        <a:xfrm>
          <a:off x="2462886" y="844917"/>
          <a:ext cx="1819706" cy="1091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How are you?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 Amakuru?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ah-mah-koo-roo</a:t>
          </a:r>
          <a:endParaRPr lang="en-US" sz="1600" kern="1200" dirty="0"/>
        </a:p>
      </dsp:txBody>
      <dsp:txXfrm>
        <a:off x="2494864" y="876895"/>
        <a:ext cx="1755750" cy="1027868"/>
      </dsp:txXfrm>
    </dsp:sp>
    <dsp:sp modelId="{FBF80135-0867-4857-88EE-3D12F145E66C}">
      <dsp:nvSpPr>
        <dsp:cNvPr id="0" name=""/>
        <dsp:cNvSpPr/>
      </dsp:nvSpPr>
      <dsp:spPr>
        <a:xfrm rot="5400000">
          <a:off x="4535150" y="1685541"/>
          <a:ext cx="1354953" cy="163773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6B9BEA-7E88-4520-A25F-842286217720}">
      <dsp:nvSpPr>
        <dsp:cNvPr id="0" name=""/>
        <dsp:cNvSpPr/>
      </dsp:nvSpPr>
      <dsp:spPr>
        <a:xfrm>
          <a:off x="4843773" y="816267"/>
          <a:ext cx="1819706" cy="1091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I’m good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 Ni Meza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Nee-MAYza</a:t>
          </a:r>
          <a:endParaRPr lang="en-US" sz="1600" kern="1200" dirty="0"/>
        </a:p>
      </dsp:txBody>
      <dsp:txXfrm>
        <a:off x="4875751" y="848245"/>
        <a:ext cx="1755750" cy="1027868"/>
      </dsp:txXfrm>
    </dsp:sp>
    <dsp:sp modelId="{9DAA1179-B23C-4AA6-BF30-CE87257BA041}">
      <dsp:nvSpPr>
        <dsp:cNvPr id="0" name=""/>
        <dsp:cNvSpPr/>
      </dsp:nvSpPr>
      <dsp:spPr>
        <a:xfrm rot="5400000">
          <a:off x="4535150" y="3050321"/>
          <a:ext cx="1354953" cy="163773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5A3BAC-D0E3-4F11-947D-A59CE6DB59B9}">
      <dsp:nvSpPr>
        <dsp:cNvPr id="0" name=""/>
        <dsp:cNvSpPr/>
      </dsp:nvSpPr>
      <dsp:spPr>
        <a:xfrm>
          <a:off x="4843773" y="2181047"/>
          <a:ext cx="1819706" cy="1091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Thank you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 Murakoze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Moo-Rah-Koh-Zay</a:t>
          </a:r>
          <a:endParaRPr lang="en-US" sz="1600" kern="1200" dirty="0"/>
        </a:p>
      </dsp:txBody>
      <dsp:txXfrm>
        <a:off x="4875751" y="2213025"/>
        <a:ext cx="1755750" cy="1027868"/>
      </dsp:txXfrm>
    </dsp:sp>
    <dsp:sp modelId="{72762D27-24CA-49F2-93A6-B3F3A4026DA8}">
      <dsp:nvSpPr>
        <dsp:cNvPr id="0" name=""/>
        <dsp:cNvSpPr/>
      </dsp:nvSpPr>
      <dsp:spPr>
        <a:xfrm>
          <a:off x="4843773" y="3545828"/>
          <a:ext cx="1819706" cy="1091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Goodbye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 Murabeho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dirty="0"/>
            <a:t> mer-a-bay-ho</a:t>
          </a:r>
          <a:endParaRPr lang="en-US" sz="1600" kern="1200" dirty="0"/>
        </a:p>
      </dsp:txBody>
      <dsp:txXfrm>
        <a:off x="4875751" y="3577806"/>
        <a:ext cx="1755750" cy="1027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EB67-F4CD-40F9-A3C4-E8625A507A8B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74F8A-DC55-457A-A1E0-DC5C33929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1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4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7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79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22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845E-824C-9A26-27FE-B458E90FE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5D66A-07CA-7A63-A94F-0913053B7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93CEB-8C30-6047-A569-A43BABD3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C2FB-B529-8A0D-5C6D-A2AA8C0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ED6F-A742-ADE7-CBCD-1912A41E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7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A696-B338-90D4-3EB0-1975805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1C5F9-CE6C-7383-EEE9-02215FA36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7DE1-9AFB-6939-9C7B-6C42A6ED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D29D0-08F4-3630-DD91-7011D2EC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DCE12-B73A-5611-C980-4FD0270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6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0C30E-3530-C1BE-B360-5FEBA8B1B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4D260-18E7-26EE-0204-1666620E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11D7F-D7F4-6009-B7BB-4C3798C4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C7CC-6DB8-E118-1E15-9AB756D9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BCEE-1FFD-C167-06A4-2307DD2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0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7FE6-B76B-1547-462E-E2CFBBAB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B09A-297D-5DBC-6886-2D4802E8A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88C11-C767-C758-D827-B242C48F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DB5C6-133A-91C3-CA47-99F2DB3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BB69-91E3-6F9A-DE4F-FBBE2719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3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3777-41DD-6085-865B-F921CD80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D43F-47AA-0C78-342C-B2755A6BA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87F14-58AE-8C86-AE20-A08FFDA0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10B58-178C-4E11-917A-158B6937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3B7A-6372-800F-697A-79DD3A85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6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E4FC-BDE3-D7D6-09FC-786613BC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4E073-8E75-182E-45E8-982C1F16D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A11C6-68A2-96AE-25FA-A3336A68F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93A56-BBBF-FE42-5EEE-65ED6AC5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50C40-F8CC-ACA3-B5F9-89523B6A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D29C6-983A-FA20-0645-B6BA6617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2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71E6-CB7D-189E-EBC5-0AEE4FCF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F3283-E595-646E-51A6-88F2EC3A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0DDE7-0207-D16B-C006-4B8929FF7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AC8C8-9A1F-6948-E7DD-531DC22DF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C6578-3F5C-062B-259C-04195C679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E578D-001D-ABFF-A06A-837EA1B1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7C9CD-6A4E-A207-ABD3-4BA56736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68941-B869-6B12-F236-9FDABFA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8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00F7-70E4-91C2-7E07-31D97859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28ABF-7F3E-F7EE-6CA0-1EAF778B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CC397-F5AE-36E0-44DA-F10F464C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669AC-86F8-BFA7-E82C-8394DA1F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67D5D-56E3-81F5-C6AC-E18345FA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69A8A-7E41-9C57-32AA-B4F1AC408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E3620-433B-188B-9CFB-74AB030C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1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7019-2D86-9443-FFB7-87F05B89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DD3B-39C5-A0EE-75C2-E9B4AD21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F289E-42D3-2EF8-E688-1DE38EE63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4994-20BD-6B78-7774-A13DA4BA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4423E-FCDA-A285-35D1-DAD240EA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2322C-4B21-37C9-04CE-2680D0DB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6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1CE4-F7E8-9268-B50B-F561551F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9DD468-77EF-A95B-FB90-4ADD4E306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9462C-D2B8-7E3F-AEF9-DE775AF2B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9E51A-5432-4259-D05C-498A5670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9264A-6020-EDDE-E713-BCDDE1D8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235E9-ECB6-D229-26A8-64967708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5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F8E22-4B25-9B12-62D6-DEFBDC80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8553-0B2F-2761-60BD-57787B8BB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361B-095C-CB08-EADB-12AAC572F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C7AD54-6399-4394-B1E8-F9E52B8F7B05}" type="datetimeFigureOut">
              <a:rPr lang="en-US" smtClean="0"/>
              <a:t>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392D-2E13-1441-2F0C-7C849B68D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60AC-78F6-B5A2-F74E-2EACE08DB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4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B6CE-BDEB-6980-6642-F4EC95D3E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506" y="1704030"/>
            <a:ext cx="5994399" cy="1925862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Global Adventures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1DAD0-2B2F-541E-76CA-B7C79310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233" y="3945743"/>
            <a:ext cx="3973386" cy="1485319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RWANDA</a:t>
            </a:r>
          </a:p>
        </p:txBody>
      </p:sp>
      <p:pic>
        <p:nvPicPr>
          <p:cNvPr id="9" name="Picture 8" descr="A group of children holding a hot air balloon&#10;&#10;Description automatically generated">
            <a:extLst>
              <a:ext uri="{FF2B5EF4-FFF2-40B4-BE49-F238E27FC236}">
                <a16:creationId xmlns:a16="http://schemas.microsoft.com/office/drawing/2014/main" id="{31D86476-7BF6-9A89-0631-3D4FAA35A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9" r="2" b="3958"/>
          <a:stretch/>
        </p:blipFill>
        <p:spPr>
          <a:xfrm>
            <a:off x="20" y="10"/>
            <a:ext cx="6992881" cy="6857990"/>
          </a:xfrm>
          <a:prstGeom prst="rect">
            <a:avLst/>
          </a:prstGeom>
          <a:gradFill>
            <a:gsLst>
              <a:gs pos="25000">
                <a:schemeClr val="accent3">
                  <a:lumMod val="20000"/>
                  <a:lumOff val="8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3416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D5CFD-C0C0-E7A7-59FE-400148AD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Free Methodist Church in Rwanda</a:t>
            </a:r>
          </a:p>
        </p:txBody>
      </p:sp>
      <p:pic>
        <p:nvPicPr>
          <p:cNvPr id="5" name="Content Placeholder 4" descr="A person in a suit smiling&#10;&#10;Description automatically generated">
            <a:extLst>
              <a:ext uri="{FF2B5EF4-FFF2-40B4-BE49-F238E27FC236}">
                <a16:creationId xmlns:a16="http://schemas.microsoft.com/office/drawing/2014/main" id="{9BE033ED-93BA-7A9A-D409-50169644F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2" b="30557"/>
          <a:stretch/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7" name="Picture 6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AA442D4E-4755-6491-8CB2-66CFB3940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 b="2884"/>
          <a:stretch/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752E400-DC06-5C01-2BD2-D7D75DE0CD69}"/>
              </a:ext>
            </a:extLst>
          </p:cNvPr>
          <p:cNvSpPr txBox="1"/>
          <p:nvPr/>
        </p:nvSpPr>
        <p:spPr>
          <a:xfrm>
            <a:off x="356131" y="2180867"/>
            <a:ext cx="1754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Bishop Samuel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C872B-B967-E776-207D-A8A9879DA8FC}"/>
              </a:ext>
            </a:extLst>
          </p:cNvPr>
          <p:cNvSpPr txBox="1"/>
          <p:nvPr/>
        </p:nvSpPr>
        <p:spPr>
          <a:xfrm>
            <a:off x="4945929" y="3934246"/>
            <a:ext cx="15727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Kevin Austin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A5EFC-FFCA-D033-7A2F-1FEE3B6103A8}"/>
              </a:ext>
            </a:extLst>
          </p:cNvPr>
          <p:cNvSpPr txBox="1"/>
          <p:nvPr/>
        </p:nvSpPr>
        <p:spPr>
          <a:xfrm>
            <a:off x="10653860" y="3934246"/>
            <a:ext cx="2029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Photo: Jan Coates</a:t>
            </a:r>
          </a:p>
        </p:txBody>
      </p:sp>
    </p:spTree>
    <p:extLst>
      <p:ext uri="{BB962C8B-B14F-4D97-AF65-F5344CB8AC3E}">
        <p14:creationId xmlns:p14="http://schemas.microsoft.com/office/powerpoint/2010/main" val="1080864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erson and person praying&#10;&#10;Description automatically generated">
            <a:extLst>
              <a:ext uri="{FF2B5EF4-FFF2-40B4-BE49-F238E27FC236}">
                <a16:creationId xmlns:a16="http://schemas.microsoft.com/office/drawing/2014/main" id="{694B7D84-7B91-CA50-2C5B-7406B81B0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 r="5579" b="1"/>
          <a:stretch/>
        </p:blipFill>
        <p:spPr>
          <a:xfrm>
            <a:off x="-3" y="2257425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11" name="Content Placeholder 10" descr="A person playing a guitar&#10;&#10;Description automatically generated">
            <a:extLst>
              <a:ext uri="{FF2B5EF4-FFF2-40B4-BE49-F238E27FC236}">
                <a16:creationId xmlns:a16="http://schemas.microsoft.com/office/drawing/2014/main" id="{816E52C7-E9BD-9453-EE15-776D94E5E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214"/>
          <a:stretch/>
        </p:blipFill>
        <p:spPr>
          <a:xfrm>
            <a:off x="5314848" y="464683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F010DD-7186-B004-C33D-236D9249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068" y="4303981"/>
            <a:ext cx="6864412" cy="11312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Worshiping Church</a:t>
            </a:r>
          </a:p>
        </p:txBody>
      </p:sp>
      <p:pic>
        <p:nvPicPr>
          <p:cNvPr id="7" name="Picture 6" descr="A group of women singing into microphones&#10;&#10;Description automatically generated">
            <a:extLst>
              <a:ext uri="{FF2B5EF4-FFF2-40B4-BE49-F238E27FC236}">
                <a16:creationId xmlns:a16="http://schemas.microsoft.com/office/drawing/2014/main" id="{6A4DAEC0-BDF6-690F-A12B-ADCA447CD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484"/>
          <a:stretch/>
        </p:blipFill>
        <p:spPr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5" name="Content Placeholder 4" descr="A group of people in purple dresses&#10;&#10;Description automatically generated">
            <a:extLst>
              <a:ext uri="{FF2B5EF4-FFF2-40B4-BE49-F238E27FC236}">
                <a16:creationId xmlns:a16="http://schemas.microsoft.com/office/drawing/2014/main" id="{B58D708C-3451-DDC5-D4AF-121FEEEA5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0" r="-4" b="-4"/>
          <a:stretch/>
        </p:blipFill>
        <p:spPr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548263-62A2-2371-F527-59EBAF903565}"/>
              </a:ext>
            </a:extLst>
          </p:cNvPr>
          <p:cNvSpPr txBox="1"/>
          <p:nvPr/>
        </p:nvSpPr>
        <p:spPr>
          <a:xfrm>
            <a:off x="3044814" y="6631327"/>
            <a:ext cx="1710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Photos: Kevin Austin</a:t>
            </a:r>
          </a:p>
        </p:txBody>
      </p:sp>
    </p:spTree>
    <p:extLst>
      <p:ext uri="{BB962C8B-B14F-4D97-AF65-F5344CB8AC3E}">
        <p14:creationId xmlns:p14="http://schemas.microsoft.com/office/powerpoint/2010/main" val="2679888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661CC-2223-A131-1DC6-B93A052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032" y="4302169"/>
            <a:ext cx="6166693" cy="11606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6000" b="1" kern="1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Child Care Ministries</a:t>
            </a:r>
          </a:p>
        </p:txBody>
      </p:sp>
      <p:pic>
        <p:nvPicPr>
          <p:cNvPr id="5" name="Content Placeholder 4" descr="A close-up of a child&#10;&#10;Description automatically generated">
            <a:extLst>
              <a:ext uri="{FF2B5EF4-FFF2-40B4-BE49-F238E27FC236}">
                <a16:creationId xmlns:a16="http://schemas.microsoft.com/office/drawing/2014/main" id="{FBE6925B-F91F-246A-9369-00B1E8F27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 r="3" b="18413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A group of children smiling&#10;&#10;Description automatically generated">
            <a:extLst>
              <a:ext uri="{FF2B5EF4-FFF2-40B4-BE49-F238E27FC236}">
                <a16:creationId xmlns:a16="http://schemas.microsoft.com/office/drawing/2014/main" id="{04238590-3FB0-0863-E67C-FCB13A36AB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 r="14670" b="-1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26" name="Freeform: Shape 25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6C50857D-257D-4B63-4E0C-92738654EE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4" r="19992" b="-3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A58039D-0D3D-D4FA-0BFF-FCC99073992A}"/>
              </a:ext>
            </a:extLst>
          </p:cNvPr>
          <p:cNvSpPr txBox="1"/>
          <p:nvPr/>
        </p:nvSpPr>
        <p:spPr>
          <a:xfrm>
            <a:off x="3536838" y="6589983"/>
            <a:ext cx="13131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Photos: Kevin Austin</a:t>
            </a:r>
          </a:p>
        </p:txBody>
      </p:sp>
    </p:spTree>
    <p:extLst>
      <p:ext uri="{BB962C8B-B14F-4D97-AF65-F5344CB8AC3E}">
        <p14:creationId xmlns:p14="http://schemas.microsoft.com/office/powerpoint/2010/main" val="3811240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A2906-1E95-2859-1A52-18B1597C1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8668" y="2245810"/>
            <a:ext cx="7505132" cy="135575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Kibogora Hospital</a:t>
            </a:r>
          </a:p>
        </p:txBody>
      </p:sp>
      <p:pic>
        <p:nvPicPr>
          <p:cNvPr id="19" name="Picture 18" descr="A road with buildings and a white railing&#10;&#10;Description automatically generated with medium confidence">
            <a:extLst>
              <a:ext uri="{FF2B5EF4-FFF2-40B4-BE49-F238E27FC236}">
                <a16:creationId xmlns:a16="http://schemas.microsoft.com/office/drawing/2014/main" id="{4A778B2D-4F37-45A3-619D-046624153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8" r="1" b="32421"/>
          <a:stretch/>
        </p:blipFill>
        <p:spPr>
          <a:xfrm>
            <a:off x="3649318" y="1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1" name="Picture 10" descr="A group of people in white coats standing around beds&#10;&#10;Description automatically generated">
            <a:extLst>
              <a:ext uri="{FF2B5EF4-FFF2-40B4-BE49-F238E27FC236}">
                <a16:creationId xmlns:a16="http://schemas.microsoft.com/office/drawing/2014/main" id="{4049BCA1-CCF4-1557-ED90-A7A4A4DE1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9" r="2" b="11376"/>
          <a:stretch/>
        </p:blipFill>
        <p:spPr>
          <a:xfrm>
            <a:off x="20" y="-6955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7" name="Picture 6" descr="A brick house with a lawn and bushes&#10;&#10;Description automatically generated">
            <a:extLst>
              <a:ext uri="{FF2B5EF4-FFF2-40B4-BE49-F238E27FC236}">
                <a16:creationId xmlns:a16="http://schemas.microsoft.com/office/drawing/2014/main" id="{DDBA14DA-1CCC-94AB-9EDD-4AF05DC4F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76" r="-2" b="11311"/>
          <a:stretch/>
        </p:blipFill>
        <p:spPr>
          <a:xfrm>
            <a:off x="20" y="2279768"/>
            <a:ext cx="3484262" cy="2244420"/>
          </a:xfrm>
          <a:prstGeom prst="rect">
            <a:avLst/>
          </a:prstGeom>
        </p:spPr>
      </p:pic>
      <p:pic>
        <p:nvPicPr>
          <p:cNvPr id="15" name="Picture 14" descr="A baby in a purple hat with a tube&#10;&#10;Description automatically generated">
            <a:extLst>
              <a:ext uri="{FF2B5EF4-FFF2-40B4-BE49-F238E27FC236}">
                <a16:creationId xmlns:a16="http://schemas.microsoft.com/office/drawing/2014/main" id="{D7CD11FA-8686-82A9-2BD7-E281D8CE0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" r="1" b="27000"/>
          <a:stretch/>
        </p:blipFill>
        <p:spPr>
          <a:xfrm>
            <a:off x="7716860" y="4683320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17" name="Picture 16" descr="A group of women in white uniforms&#10;&#10;Description automatically generated">
            <a:extLst>
              <a:ext uri="{FF2B5EF4-FFF2-40B4-BE49-F238E27FC236}">
                <a16:creationId xmlns:a16="http://schemas.microsoft.com/office/drawing/2014/main" id="{ADFED44B-0198-6036-5DD8-73C1A53FE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7" r="-2" b="48565"/>
          <a:stretch/>
        </p:blipFill>
        <p:spPr>
          <a:xfrm>
            <a:off x="20" y="4682839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5936D46C-6360-E5B0-6829-4DDC79104E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153265"/>
            <a:ext cx="304800" cy="14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FACD3A-6EDD-41CD-ECC5-A42C6A425D30}"/>
              </a:ext>
            </a:extLst>
          </p:cNvPr>
          <p:cNvSpPr txBox="1"/>
          <p:nvPr/>
        </p:nvSpPr>
        <p:spPr>
          <a:xfrm>
            <a:off x="10209230" y="4436858"/>
            <a:ext cx="21155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Photos: FMWM Missionaries</a:t>
            </a:r>
          </a:p>
        </p:txBody>
      </p:sp>
    </p:spTree>
    <p:extLst>
      <p:ext uri="{BB962C8B-B14F-4D97-AF65-F5344CB8AC3E}">
        <p14:creationId xmlns:p14="http://schemas.microsoft.com/office/powerpoint/2010/main" val="265110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DCF5-8184-0567-221B-8F2412B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93" y="2391888"/>
            <a:ext cx="718401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Adventure Story</a:t>
            </a:r>
          </a:p>
        </p:txBody>
      </p:sp>
      <p:pic>
        <p:nvPicPr>
          <p:cNvPr id="4" name="Picture 3" descr="A black and white image of a briefcase&#10;&#10;Description automatically generated">
            <a:extLst>
              <a:ext uri="{FF2B5EF4-FFF2-40B4-BE49-F238E27FC236}">
                <a16:creationId xmlns:a16="http://schemas.microsoft.com/office/drawing/2014/main" id="{92A8BD57-9675-25A3-CFE4-A1646E7C2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2522219"/>
            <a:ext cx="2743398" cy="38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84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8ADCE7-8AF6-D193-32A6-85CB2435F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2948145"/>
          </a:xfrm>
        </p:spPr>
        <p:txBody>
          <a:bodyPr>
            <a:normAutofit/>
          </a:bodyPr>
          <a:lstStyle/>
          <a:p>
            <a:r>
              <a:rPr lang="en-US" b="1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Donocian</a:t>
            </a:r>
            <a:br>
              <a:rPr lang="en-US" sz="1800" b="0" i="0" u="none" strike="noStrike" baseline="0" dirty="0">
                <a:solidFill>
                  <a:srgbClr val="231F20"/>
                </a:solidFill>
                <a:latin typeface="OpenSans-Extrabold"/>
              </a:rPr>
            </a:br>
            <a:r>
              <a:rPr lang="en-US" sz="3200" b="1" i="1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a New Song of Joy</a:t>
            </a: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erson in a pink dress and a pearl necklace&#10;&#10;Description automatically generated">
            <a:extLst>
              <a:ext uri="{FF2B5EF4-FFF2-40B4-BE49-F238E27FC236}">
                <a16:creationId xmlns:a16="http://schemas.microsoft.com/office/drawing/2014/main" id="{E1774906-C34F-2EC8-6A13-078520061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6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848AF5-067A-0598-3B04-BB186F09DD6E}"/>
              </a:ext>
            </a:extLst>
          </p:cNvPr>
          <p:cNvSpPr txBox="1"/>
          <p:nvPr/>
        </p:nvSpPr>
        <p:spPr>
          <a:xfrm>
            <a:off x="4751109" y="6611769"/>
            <a:ext cx="2705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 </a:t>
            </a:r>
            <a:r>
              <a:rPr lang="en-US" sz="1200" dirty="0"/>
              <a:t>Photo is not the actual person.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90D8F-46F3-4277-BA58-5F4EB4AAE746}"/>
              </a:ext>
            </a:extLst>
          </p:cNvPr>
          <p:cNvSpPr txBox="1"/>
          <p:nvPr/>
        </p:nvSpPr>
        <p:spPr>
          <a:xfrm>
            <a:off x="10850252" y="6611769"/>
            <a:ext cx="12250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Photo:Kevin Austin</a:t>
            </a:r>
          </a:p>
        </p:txBody>
      </p:sp>
    </p:spTree>
    <p:extLst>
      <p:ext uri="{BB962C8B-B14F-4D97-AF65-F5344CB8AC3E}">
        <p14:creationId xmlns:p14="http://schemas.microsoft.com/office/powerpoint/2010/main" val="263445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79C0-023B-7754-4366-CDD66DFB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23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People on Adventure</a:t>
            </a:r>
          </a:p>
        </p:txBody>
      </p:sp>
      <p:pic>
        <p:nvPicPr>
          <p:cNvPr id="4" name="Picture 3" descr="A black and white logo of a person in a circle&#10;&#10;Description automatically generated">
            <a:extLst>
              <a:ext uri="{FF2B5EF4-FFF2-40B4-BE49-F238E27FC236}">
                <a16:creationId xmlns:a16="http://schemas.microsoft.com/office/drawing/2014/main" id="{28930ACB-6A16-37C5-3464-6B11BAAB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39632"/>
            <a:ext cx="2543373" cy="35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97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8BF29-41D0-87DA-98A5-9A403B05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01" y="5193387"/>
            <a:ext cx="8804444" cy="10040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9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 the Nzungizes</a:t>
            </a:r>
            <a:b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Emmanuel, Rachel, Noella, Matayo, &amp; Luka</a:t>
            </a:r>
          </a:p>
        </p:txBody>
      </p:sp>
      <p:pic>
        <p:nvPicPr>
          <p:cNvPr id="7" name="Picture 6" descr="Two children in space suits standing on grass&#10;&#10;Description automatically generated">
            <a:extLst>
              <a:ext uri="{FF2B5EF4-FFF2-40B4-BE49-F238E27FC236}">
                <a16:creationId xmlns:a16="http://schemas.microsoft.com/office/drawing/2014/main" id="{FACBEA70-E244-D0A6-3A79-37BA2D99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r="8046" b="-3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5" name="Content Placeholder 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C5945FE2-B5A2-0F8E-895C-21219C417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8" r="20117" b="2"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 descr="A baby sitting on a couch&#10;&#10;Description automatically generated">
            <a:extLst>
              <a:ext uri="{FF2B5EF4-FFF2-40B4-BE49-F238E27FC236}">
                <a16:creationId xmlns:a16="http://schemas.microsoft.com/office/drawing/2014/main" id="{0852A9B9-6D46-477D-3CB2-002EA9CD6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6145"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4453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078B-D7C8-5F63-CA09-5D560275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98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Adventures in Culture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3EC591-4C93-A2C2-DF04-40281D06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2903219"/>
            <a:ext cx="2648148" cy="37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90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20318-69D5-427D-F970-44907369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41" y="2687185"/>
            <a:ext cx="3115265" cy="1167059"/>
          </a:xfrm>
        </p:spPr>
        <p:txBody>
          <a:bodyPr anchor="b"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Language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969324-3B77-F58F-0D04-919CF9977D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49016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265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0959-87C4-94B7-F461-0651E74A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06" y="495365"/>
            <a:ext cx="5151179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Theme Verse</a:t>
            </a:r>
          </a:p>
        </p:txBody>
      </p:sp>
      <p:pic>
        <p:nvPicPr>
          <p:cNvPr id="10" name="Picture Placeholder 9" descr="A young child holding a book&#10;&#10;Description automatically generated">
            <a:extLst>
              <a:ext uri="{FF2B5EF4-FFF2-40B4-BE49-F238E27FC236}">
                <a16:creationId xmlns:a16="http://schemas.microsoft.com/office/drawing/2014/main" id="{374BE2DB-B10A-55DA-9860-574E12D531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r="42306"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C3243-8B41-FF5B-F692-37DFA750A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4968" y="1387394"/>
            <a:ext cx="6329103" cy="529973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R="0" algn="ctr">
              <a:spcBef>
                <a:spcPts val="600"/>
              </a:spcBef>
            </a:pPr>
            <a:r>
              <a:rPr lang="en-US" sz="4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 new song; 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R="0" algn="ctr">
              <a:spcBef>
                <a:spcPts val="600"/>
              </a:spcBef>
            </a:pP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earth.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praise his name; proclaim his salvation day after day.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Declare his glory among the nations, his marvelous deeds among all peoples.</a:t>
            </a:r>
            <a:endParaRPr lang="en-US" sz="4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r"/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Psalms 96:1-3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BD006-D456-06A5-4C1A-14D5976E7D3C}"/>
              </a:ext>
            </a:extLst>
          </p:cNvPr>
          <p:cNvSpPr txBox="1"/>
          <p:nvPr/>
        </p:nvSpPr>
        <p:spPr>
          <a:xfrm>
            <a:off x="146424" y="6556322"/>
            <a:ext cx="1590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Unsplash: Ben White</a:t>
            </a:r>
          </a:p>
        </p:txBody>
      </p:sp>
    </p:spTree>
    <p:extLst>
      <p:ext uri="{BB962C8B-B14F-4D97-AF65-F5344CB8AC3E}">
        <p14:creationId xmlns:p14="http://schemas.microsoft.com/office/powerpoint/2010/main" val="382804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AD762-5EE4-7AC4-3103-F3E4EB8A0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0" y="1050595"/>
            <a:ext cx="8074815" cy="16184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Music</a:t>
            </a: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Hallelu, Hallelu, Hallelu, Hallelujah</a:t>
            </a:r>
            <a:br>
              <a:rPr lang="en-US" sz="40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i="0" u="none" strike="noStrik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Percy B. Crawford</a:t>
            </a: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E71BC-0873-BC77-FA05-5612260C0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834" y="2619757"/>
            <a:ext cx="9539926" cy="313832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en-US" sz="4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Hallelu, Hallelu, Hallelu, Hallelujah</a:t>
            </a:r>
          </a:p>
          <a:p>
            <a:pPr algn="l"/>
            <a:r>
              <a:rPr lang="en-US" sz="4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Praise ye the Lord.</a:t>
            </a:r>
          </a:p>
          <a:p>
            <a:pPr algn="l"/>
            <a:r>
              <a:rPr lang="en-US" sz="2000" b="0" i="0" u="none" strike="noStrike" baseline="0" dirty="0"/>
              <a:t>(repeat first two lines)</a:t>
            </a:r>
          </a:p>
          <a:p>
            <a:pPr algn="l"/>
            <a:r>
              <a:rPr lang="en-US" sz="46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Praise ye the Lord, Hallelujah</a:t>
            </a:r>
          </a:p>
          <a:p>
            <a:pPr algn="l"/>
            <a:r>
              <a:rPr lang="en-US" sz="46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Praise ye the Lord, Hallelujah</a:t>
            </a:r>
          </a:p>
          <a:p>
            <a:pPr algn="l"/>
            <a:r>
              <a:rPr lang="en-US" sz="46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Praise ye the Lord, Hallelujah</a:t>
            </a:r>
          </a:p>
          <a:p>
            <a:pPr algn="l"/>
            <a:r>
              <a:rPr lang="en-US" sz="46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Praise ye the Lord</a:t>
            </a:r>
            <a:endParaRPr lang="en-US" sz="4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85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58514-B46C-F9DA-CAB4-6AF456F8A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00" y="1897626"/>
            <a:ext cx="4185008" cy="30381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Kinyarwanda</a:t>
            </a:r>
            <a:br>
              <a:rPr lang="en-US" sz="4800" b="1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0" u="none" strike="noStrike" baseline="0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(Pronunciation)</a:t>
            </a:r>
            <a:endParaRPr lang="en-US" sz="20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0EA3D-BAEE-8DB7-6DCD-97A9B36E8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8271" y="197963"/>
            <a:ext cx="7104917" cy="6381946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l"/>
            <a:r>
              <a:rPr lang="en-US" sz="5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Ha-lay-LU, Ha-lay-LU, Ha-lay-LU</a:t>
            </a:r>
          </a:p>
          <a:p>
            <a:pPr algn="l"/>
            <a:r>
              <a:rPr lang="en-US" sz="5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Ha-lay-LU-YA.</a:t>
            </a:r>
          </a:p>
          <a:p>
            <a:pPr algn="l"/>
            <a:r>
              <a:rPr lang="en-US" sz="5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SHEE-mee-muh-nah.</a:t>
            </a:r>
          </a:p>
          <a:p>
            <a:pPr algn="l"/>
            <a:r>
              <a:rPr lang="en-US" sz="2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(repeat first three lines)</a:t>
            </a:r>
          </a:p>
          <a:p>
            <a:pPr algn="l"/>
            <a:endParaRPr lang="en-US" sz="2200" b="0" i="0" u="none" strike="noStrike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57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SHEE-mee-muh-nah, </a:t>
            </a:r>
          </a:p>
          <a:p>
            <a:pPr algn="l"/>
            <a:r>
              <a:rPr lang="en-US" sz="57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Ha-lay-LU-YA</a:t>
            </a:r>
          </a:p>
          <a:p>
            <a:pPr algn="l"/>
            <a:r>
              <a:rPr lang="en-US" sz="57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SHEE-mee-muh-nah, </a:t>
            </a:r>
          </a:p>
          <a:p>
            <a:pPr algn="l"/>
            <a:r>
              <a:rPr lang="en-US" sz="57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Ha-lay-LU-YA</a:t>
            </a:r>
          </a:p>
          <a:p>
            <a:pPr algn="l"/>
            <a:r>
              <a:rPr lang="en-US" sz="57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SHEE-mee-muh-nah, </a:t>
            </a:r>
          </a:p>
          <a:p>
            <a:pPr algn="l"/>
            <a:r>
              <a:rPr lang="en-US" sz="57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Ha-lay-LU-YA</a:t>
            </a:r>
          </a:p>
          <a:p>
            <a:pPr algn="l"/>
            <a:r>
              <a:rPr lang="en-US" sz="57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SHEE-mee-muh-nah.</a:t>
            </a:r>
            <a:endParaRPr lang="en-US" sz="5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Music with solid fill">
            <a:extLst>
              <a:ext uri="{FF2B5EF4-FFF2-40B4-BE49-F238E27FC236}">
                <a16:creationId xmlns:a16="http://schemas.microsoft.com/office/drawing/2014/main" id="{66D343F7-5B2B-3120-9E22-304856168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368" y="1968910"/>
            <a:ext cx="914400" cy="914400"/>
          </a:xfrm>
          <a:prstGeom prst="rect">
            <a:avLst/>
          </a:prstGeom>
        </p:spPr>
      </p:pic>
      <p:pic>
        <p:nvPicPr>
          <p:cNvPr id="12" name="Graphic 11" descr="Music note with solid fill">
            <a:extLst>
              <a:ext uri="{FF2B5EF4-FFF2-40B4-BE49-F238E27FC236}">
                <a16:creationId xmlns:a16="http://schemas.microsoft.com/office/drawing/2014/main" id="{120A42B6-9773-FC13-8182-ED787CDC0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6087" y="38763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3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4B30-9E19-1572-54EF-9D6CA0E0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2114" y="2039254"/>
            <a:ext cx="7387772" cy="2206171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Explore the Country</a:t>
            </a:r>
          </a:p>
        </p:txBody>
      </p:sp>
      <p:pic>
        <p:nvPicPr>
          <p:cNvPr id="4" name="Picture 3" descr="A black and white globe with a pin on top&#10;&#10;Description automatically generated">
            <a:extLst>
              <a:ext uri="{FF2B5EF4-FFF2-40B4-BE49-F238E27FC236}">
                <a16:creationId xmlns:a16="http://schemas.microsoft.com/office/drawing/2014/main" id="{0C00309B-5635-4EC9-FDD1-779BF28B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038225"/>
            <a:ext cx="2571948" cy="36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B450D5-40CB-B509-35CD-132F95DDA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058" y="745760"/>
            <a:ext cx="4385590" cy="2923726"/>
          </a:xfrm>
        </p:spPr>
      </p:pic>
      <p:pic>
        <p:nvPicPr>
          <p:cNvPr id="7" name="Picture 6" descr="A map of the country&#10;&#10;Description automatically generated">
            <a:extLst>
              <a:ext uri="{FF2B5EF4-FFF2-40B4-BE49-F238E27FC236}">
                <a16:creationId xmlns:a16="http://schemas.microsoft.com/office/drawing/2014/main" id="{1D384EE9-0322-AB25-C427-F9651B60F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45" y="1065398"/>
            <a:ext cx="4171709" cy="4449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F9AB50-7B4F-991F-311F-FA1248000037}"/>
              </a:ext>
            </a:extLst>
          </p:cNvPr>
          <p:cNvSpPr txBox="1"/>
          <p:nvPr/>
        </p:nvSpPr>
        <p:spPr>
          <a:xfrm>
            <a:off x="983442" y="4913745"/>
            <a:ext cx="3376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RWANDA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E3708-8004-7870-8887-01F2FAC2F8A5}"/>
              </a:ext>
            </a:extLst>
          </p:cNvPr>
          <p:cNvSpPr txBox="1"/>
          <p:nvPr/>
        </p:nvSpPr>
        <p:spPr>
          <a:xfrm>
            <a:off x="9268388" y="5979939"/>
            <a:ext cx="4171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Wikimedia Commons: Public Domain</a:t>
            </a:r>
          </a:p>
        </p:txBody>
      </p:sp>
    </p:spTree>
    <p:extLst>
      <p:ext uri="{BB962C8B-B14F-4D97-AF65-F5344CB8AC3E}">
        <p14:creationId xmlns:p14="http://schemas.microsoft.com/office/powerpoint/2010/main" val="350288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ity with many roofs&#10;&#10;Description automatically generated with medium confidence">
            <a:extLst>
              <a:ext uri="{FF2B5EF4-FFF2-40B4-BE49-F238E27FC236}">
                <a16:creationId xmlns:a16="http://schemas.microsoft.com/office/drawing/2014/main" id="{C7CAE99B-16CB-2921-AD7D-8FB3118D2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349835" y="592749"/>
            <a:ext cx="7794662" cy="552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1979C-0A8E-9584-47D3-B5BDBBDC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06" y="1317539"/>
            <a:ext cx="3822189" cy="3495675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Kigali</a:t>
            </a:r>
            <a:b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(the capital city)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198A54-3731-0011-658F-AEF71E521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746" y="4315690"/>
            <a:ext cx="3308926" cy="274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F8EC81-A5FF-9284-CFED-6927BF2C2E8A}"/>
              </a:ext>
            </a:extLst>
          </p:cNvPr>
          <p:cNvSpPr txBox="1"/>
          <p:nvPr/>
        </p:nvSpPr>
        <p:spPr>
          <a:xfrm>
            <a:off x="5745018" y="6120949"/>
            <a:ext cx="22929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Unsplash: Protais Benjamin Mugenzi</a:t>
            </a:r>
          </a:p>
        </p:txBody>
      </p:sp>
    </p:spTree>
    <p:extLst>
      <p:ext uri="{BB962C8B-B14F-4D97-AF65-F5344CB8AC3E}">
        <p14:creationId xmlns:p14="http://schemas.microsoft.com/office/powerpoint/2010/main" val="371479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landscape with trees and a village&#10;&#10;Description automatically generated">
            <a:extLst>
              <a:ext uri="{FF2B5EF4-FFF2-40B4-BE49-F238E27FC236}">
                <a16:creationId xmlns:a16="http://schemas.microsoft.com/office/drawing/2014/main" id="{171B23F7-1A39-E976-6B07-92DA90943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2" r="2" b="2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1" name="Content Placeholder 10" descr="A green field with trees&#10;&#10;Description automatically generated">
            <a:extLst>
              <a:ext uri="{FF2B5EF4-FFF2-40B4-BE49-F238E27FC236}">
                <a16:creationId xmlns:a16="http://schemas.microsoft.com/office/drawing/2014/main" id="{66B74A21-DAAA-A1EA-D391-745BD2B2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-1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31" name="Picture 30" descr="A green field with trees and a hill in the background&#10;&#10;Description automatically generated">
            <a:extLst>
              <a:ext uri="{FF2B5EF4-FFF2-40B4-BE49-F238E27FC236}">
                <a16:creationId xmlns:a16="http://schemas.microsoft.com/office/drawing/2014/main" id="{A3CAD255-A6AA-7C60-D4F9-5CC05F852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8" r="-1" b="6926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8DF2BD-2049-EA74-E920-F5EA844F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818" y="3887084"/>
            <a:ext cx="5505814" cy="30988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40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Rwanda’s nickname is -</a:t>
            </a:r>
            <a:br>
              <a:rPr lang="en-US" sz="40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Land of a Thousand Hills”	</a:t>
            </a:r>
            <a:b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3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FF434E-FEC3-E690-4E4C-772A2135205B}"/>
              </a:ext>
            </a:extLst>
          </p:cNvPr>
          <p:cNvSpPr txBox="1"/>
          <p:nvPr/>
        </p:nvSpPr>
        <p:spPr>
          <a:xfrm>
            <a:off x="79904" y="3887084"/>
            <a:ext cx="1948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Jan Coates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C3BB30-FF13-6447-A08B-5AF8E7DE32DF}"/>
              </a:ext>
            </a:extLst>
          </p:cNvPr>
          <p:cNvSpPr txBox="1"/>
          <p:nvPr/>
        </p:nvSpPr>
        <p:spPr>
          <a:xfrm>
            <a:off x="6037" y="6516936"/>
            <a:ext cx="2617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Unsplash: Protais Benjamin Mugenzi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ED1A31-312C-F6F5-2AC3-59CADCB32E84}"/>
              </a:ext>
            </a:extLst>
          </p:cNvPr>
          <p:cNvSpPr txBox="1"/>
          <p:nvPr/>
        </p:nvSpPr>
        <p:spPr>
          <a:xfrm>
            <a:off x="10965046" y="3305889"/>
            <a:ext cx="11854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Photo: Pixaby</a:t>
            </a:r>
          </a:p>
        </p:txBody>
      </p:sp>
    </p:spTree>
    <p:extLst>
      <p:ext uri="{BB962C8B-B14F-4D97-AF65-F5344CB8AC3E}">
        <p14:creationId xmlns:p14="http://schemas.microsoft.com/office/powerpoint/2010/main" val="44855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on the beach&#10;&#10;Description automatically generated">
            <a:extLst>
              <a:ext uri="{FF2B5EF4-FFF2-40B4-BE49-F238E27FC236}">
                <a16:creationId xmlns:a16="http://schemas.microsoft.com/office/drawing/2014/main" id="{F4CE60D0-A655-E23E-1ED5-0C6CE46C7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8" y="170905"/>
            <a:ext cx="2178877" cy="2905170"/>
          </a:xfrm>
          <a:prstGeom prst="rect">
            <a:avLst/>
          </a:prstGeom>
        </p:spPr>
      </p:pic>
      <p:pic>
        <p:nvPicPr>
          <p:cNvPr id="9" name="Picture 8" descr="A tree with a body of water in the background&#10;&#10;Description automatically generated">
            <a:extLst>
              <a:ext uri="{FF2B5EF4-FFF2-40B4-BE49-F238E27FC236}">
                <a16:creationId xmlns:a16="http://schemas.microsoft.com/office/drawing/2014/main" id="{02EE7FCC-1D96-4F6F-0FA5-9BEE196D5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10" y="3631096"/>
            <a:ext cx="3680746" cy="2760560"/>
          </a:xfrm>
          <a:prstGeom prst="rect">
            <a:avLst/>
          </a:prstGeom>
        </p:spPr>
      </p:pic>
      <p:pic>
        <p:nvPicPr>
          <p:cNvPr id="3" name="Picture 2" descr="A tree with a lake in the background&#10;&#10;Description automatically generated">
            <a:extLst>
              <a:ext uri="{FF2B5EF4-FFF2-40B4-BE49-F238E27FC236}">
                <a16:creationId xmlns:a16="http://schemas.microsoft.com/office/drawing/2014/main" id="{62BA14FE-0F54-1DAD-9517-B6CEA4101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95" y="321734"/>
            <a:ext cx="4552441" cy="60699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A9A378-DE12-BF19-CED0-2EA3055D5983}"/>
              </a:ext>
            </a:extLst>
          </p:cNvPr>
          <p:cNvSpPr txBox="1"/>
          <p:nvPr/>
        </p:nvSpPr>
        <p:spPr>
          <a:xfrm>
            <a:off x="3237224" y="900215"/>
            <a:ext cx="2440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Beautiful Lake Kivu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70DBB-5059-F233-2774-7B0D52486E52}"/>
              </a:ext>
            </a:extLst>
          </p:cNvPr>
          <p:cNvSpPr txBox="1"/>
          <p:nvPr/>
        </p:nvSpPr>
        <p:spPr>
          <a:xfrm>
            <a:off x="9476509" y="6391656"/>
            <a:ext cx="2004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Photos: Jan Coates</a:t>
            </a:r>
          </a:p>
        </p:txBody>
      </p:sp>
    </p:spTree>
    <p:extLst>
      <p:ext uri="{BB962C8B-B14F-4D97-AF65-F5344CB8AC3E}">
        <p14:creationId xmlns:p14="http://schemas.microsoft.com/office/powerpoint/2010/main" val="697650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iraffe in a forest&#10;&#10;Description automatically generated">
            <a:extLst>
              <a:ext uri="{FF2B5EF4-FFF2-40B4-BE49-F238E27FC236}">
                <a16:creationId xmlns:a16="http://schemas.microsoft.com/office/drawing/2014/main" id="{D873F9A9-8AD6-B3A7-9496-53106E962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72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9" name="Picture 8" descr="A buffalo with horns standing in a field&#10;&#10;Description automatically generated">
            <a:extLst>
              <a:ext uri="{FF2B5EF4-FFF2-40B4-BE49-F238E27FC236}">
                <a16:creationId xmlns:a16="http://schemas.microsoft.com/office/drawing/2014/main" id="{2B694723-9047-69D7-32AD-2188CAE29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r="3" b="1730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5" name="Picture 4" descr="A close-up of a gorilla&#10;&#10;Description automatically generated">
            <a:extLst>
              <a:ext uri="{FF2B5EF4-FFF2-40B4-BE49-F238E27FC236}">
                <a16:creationId xmlns:a16="http://schemas.microsoft.com/office/drawing/2014/main" id="{5041C88A-9A12-5DA4-8AC6-A09888E4C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r="2" b="32254"/>
          <a:stretch/>
        </p:blipFill>
        <p:spPr>
          <a:xfrm>
            <a:off x="4735912" y="56567"/>
            <a:ext cx="7453039" cy="4422801"/>
          </a:xfrm>
          <a:prstGeom prst="rect">
            <a:avLst/>
          </a:prstGeom>
        </p:spPr>
      </p:pic>
      <p:pic>
        <p:nvPicPr>
          <p:cNvPr id="11" name="Picture 10" descr="A monkey in a forest&#10;&#10;Description automatically generated">
            <a:extLst>
              <a:ext uri="{FF2B5EF4-FFF2-40B4-BE49-F238E27FC236}">
                <a16:creationId xmlns:a16="http://schemas.microsoft.com/office/drawing/2014/main" id="{BCD4687A-2BB8-CC66-9C24-076E51C36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4345"/>
          <a:stretch/>
        </p:blipFill>
        <p:spPr>
          <a:xfrm>
            <a:off x="4765802" y="4519292"/>
            <a:ext cx="2430949" cy="2331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E360A-230E-A1C2-A51A-23839EBF6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r="15517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13" name="Picture 12" descr="A herd of elephants walking on a dirt road&#10;&#10;Description automatically generated">
            <a:extLst>
              <a:ext uri="{FF2B5EF4-FFF2-40B4-BE49-F238E27FC236}">
                <a16:creationId xmlns:a16="http://schemas.microsoft.com/office/drawing/2014/main" id="{640082D0-8D5B-E3A7-2479-7C7B9F43B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5" r="1274" b="-5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5A4B7F-ED75-7716-F5EC-A1DBA54AD6DA}"/>
              </a:ext>
            </a:extLst>
          </p:cNvPr>
          <p:cNvSpPr txBox="1"/>
          <p:nvPr/>
        </p:nvSpPr>
        <p:spPr>
          <a:xfrm>
            <a:off x="7693335" y="-3"/>
            <a:ext cx="4794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Amazing Wildlife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D1714E-DBBE-64D9-D836-91C779AFAC10}"/>
              </a:ext>
            </a:extLst>
          </p:cNvPr>
          <p:cNvSpPr txBox="1"/>
          <p:nvPr/>
        </p:nvSpPr>
        <p:spPr>
          <a:xfrm>
            <a:off x="5108130" y="3364321"/>
            <a:ext cx="197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Mountain Gorilla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9B62B-6596-015E-8BCA-ED4D15634E49}"/>
              </a:ext>
            </a:extLst>
          </p:cNvPr>
          <p:cNvSpPr txBox="1"/>
          <p:nvPr/>
        </p:nvSpPr>
        <p:spPr>
          <a:xfrm>
            <a:off x="5389200" y="5685154"/>
            <a:ext cx="184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Colobus Monkey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94F73E-B843-9E6D-760D-EB127913E11B}"/>
              </a:ext>
            </a:extLst>
          </p:cNvPr>
          <p:cNvSpPr txBox="1"/>
          <p:nvPr/>
        </p:nvSpPr>
        <p:spPr>
          <a:xfrm>
            <a:off x="7327053" y="6604796"/>
            <a:ext cx="1643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Unsplash: Gwen Weustink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6E1E6C-091A-FFDB-94BB-02D76B936F6D}"/>
              </a:ext>
            </a:extLst>
          </p:cNvPr>
          <p:cNvSpPr txBox="1"/>
          <p:nvPr/>
        </p:nvSpPr>
        <p:spPr>
          <a:xfrm>
            <a:off x="10662571" y="6658684"/>
            <a:ext cx="15263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Unsplash: Emmy Shingir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6EA4CD-8D46-3DF5-C0EE-FE66E70CC46A}"/>
              </a:ext>
            </a:extLst>
          </p:cNvPr>
          <p:cNvSpPr txBox="1"/>
          <p:nvPr/>
        </p:nvSpPr>
        <p:spPr>
          <a:xfrm>
            <a:off x="10313094" y="4233147"/>
            <a:ext cx="1848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Unsplash: Jeremy Stewardson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C0EEA2-F573-A86E-0F60-2893B9709D7A}"/>
              </a:ext>
            </a:extLst>
          </p:cNvPr>
          <p:cNvSpPr txBox="1"/>
          <p:nvPr/>
        </p:nvSpPr>
        <p:spPr>
          <a:xfrm>
            <a:off x="0" y="6615137"/>
            <a:ext cx="2182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Unsplash: Emmy Shingir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795630-C880-3548-9636-41D3201C8099}"/>
              </a:ext>
            </a:extLst>
          </p:cNvPr>
          <p:cNvSpPr txBox="1"/>
          <p:nvPr/>
        </p:nvSpPr>
        <p:spPr>
          <a:xfrm>
            <a:off x="68768" y="3118100"/>
            <a:ext cx="1532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Unsplash: Max Christian</a:t>
            </a:r>
          </a:p>
        </p:txBody>
      </p:sp>
    </p:spTree>
    <p:extLst>
      <p:ext uri="{BB962C8B-B14F-4D97-AF65-F5344CB8AC3E}">
        <p14:creationId xmlns:p14="http://schemas.microsoft.com/office/powerpoint/2010/main" val="571766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9D945-6CFF-14BA-7A6A-6F18EC590A78}"/>
              </a:ext>
            </a:extLst>
          </p:cNvPr>
          <p:cNvSpPr txBox="1"/>
          <p:nvPr/>
        </p:nvSpPr>
        <p:spPr>
          <a:xfrm>
            <a:off x="2379406" y="2399071"/>
            <a:ext cx="8288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Explore God’s Work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F7B10CF-E7E9-3B07-01A7-644F3BBCF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4" y="2533650"/>
            <a:ext cx="2694412" cy="37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45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</TotalTime>
  <Words>374</Words>
  <Application>Microsoft Office PowerPoint</Application>
  <PresentationFormat>Widescreen</PresentationFormat>
  <Paragraphs>99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Comic Sans MS</vt:lpstr>
      <vt:lpstr>OpenSans-Extrabold</vt:lpstr>
      <vt:lpstr>Times-Roman</vt:lpstr>
      <vt:lpstr>Office Theme</vt:lpstr>
      <vt:lpstr>Global Adventures</vt:lpstr>
      <vt:lpstr>Theme Verse</vt:lpstr>
      <vt:lpstr>Explore the Country</vt:lpstr>
      <vt:lpstr>PowerPoint Presentation</vt:lpstr>
      <vt:lpstr>Kigali (the capital city)</vt:lpstr>
      <vt:lpstr>  Rwanda’s nickname is -  “The Land of a Thousand Hills”   </vt:lpstr>
      <vt:lpstr>PowerPoint Presentation</vt:lpstr>
      <vt:lpstr>PowerPoint Presentation</vt:lpstr>
      <vt:lpstr>PowerPoint Presentation</vt:lpstr>
      <vt:lpstr>The Free Methodist Church in Rwanda</vt:lpstr>
      <vt:lpstr>A Worshiping Church</vt:lpstr>
      <vt:lpstr>International Child Care Ministries</vt:lpstr>
      <vt:lpstr>Kibogora Hospital</vt:lpstr>
      <vt:lpstr>Adventure Story</vt:lpstr>
      <vt:lpstr>Donocian Has a New Song of Joy</vt:lpstr>
      <vt:lpstr>People on Adventure</vt:lpstr>
      <vt:lpstr>Meet the Nzungizes Emmanuel, Rachel, Noella, Matayo, &amp; Luka</vt:lpstr>
      <vt:lpstr>Adventures in Culture</vt:lpstr>
      <vt:lpstr>Language</vt:lpstr>
      <vt:lpstr>Music  Hallelu, Hallelu, Hallelu, Hallelujah Percy B. Crawford </vt:lpstr>
      <vt:lpstr>Kinyarwanda (Pronunciation)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Janet Coates</dc:creator>
  <cp:lastModifiedBy>Janet Coates</cp:lastModifiedBy>
  <cp:revision>1</cp:revision>
  <dcterms:created xsi:type="dcterms:W3CDTF">2025-01-06T16:31:28Z</dcterms:created>
  <dcterms:modified xsi:type="dcterms:W3CDTF">2025-01-07T19:55:48Z</dcterms:modified>
</cp:coreProperties>
</file>