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1" r:id="rId5"/>
    <p:sldId id="266" r:id="rId6"/>
    <p:sldId id="284" r:id="rId7"/>
    <p:sldId id="289" r:id="rId8"/>
    <p:sldId id="263" r:id="rId9"/>
    <p:sldId id="281" r:id="rId10"/>
    <p:sldId id="290" r:id="rId11"/>
    <p:sldId id="288" r:id="rId12"/>
    <p:sldId id="271" r:id="rId13"/>
    <p:sldId id="267" r:id="rId14"/>
    <p:sldId id="292" r:id="rId15"/>
    <p:sldId id="275" r:id="rId16"/>
    <p:sldId id="276" r:id="rId17"/>
    <p:sldId id="293" r:id="rId18"/>
    <p:sldId id="273" r:id="rId19"/>
    <p:sldId id="272" r:id="rId20"/>
    <p:sldId id="294" r:id="rId21"/>
    <p:sldId id="277" r:id="rId22"/>
    <p:sldId id="29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B747E9-BA6E-40F6-82E1-D1E50E141367}">
          <p14:sldIdLst>
            <p14:sldId id="256"/>
            <p14:sldId id="258"/>
            <p14:sldId id="259"/>
            <p14:sldId id="261"/>
            <p14:sldId id="266"/>
            <p14:sldId id="284"/>
            <p14:sldId id="289"/>
            <p14:sldId id="263"/>
            <p14:sldId id="281"/>
            <p14:sldId id="290"/>
            <p14:sldId id="288"/>
            <p14:sldId id="271"/>
            <p14:sldId id="267"/>
            <p14:sldId id="292"/>
            <p14:sldId id="275"/>
            <p14:sldId id="276"/>
            <p14:sldId id="293"/>
            <p14:sldId id="273"/>
            <p14:sldId id="272"/>
            <p14:sldId id="294"/>
            <p14:sldId id="277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48040A-79AB-4AD7-ABB0-061D53B39BAE}" v="667" dt="2025-07-11T13:35:23.3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652" y="-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Coates" userId="ea7fc184-bcb7-4e42-ab6a-4b572a518a51" providerId="ADAL" clId="{9748040A-79AB-4AD7-ABB0-061D53B39BAE}"/>
    <pc:docChg chg="undo custSel addSld delSld modSld modSection">
      <pc:chgData name="Janet Coates" userId="ea7fc184-bcb7-4e42-ab6a-4b572a518a51" providerId="ADAL" clId="{9748040A-79AB-4AD7-ABB0-061D53B39BAE}" dt="2025-07-11T13:36:04.786" v="2654" actId="2"/>
      <pc:docMkLst>
        <pc:docMk/>
      </pc:docMkLst>
      <pc:sldChg chg="modSp mod">
        <pc:chgData name="Janet Coates" userId="ea7fc184-bcb7-4e42-ab6a-4b572a518a51" providerId="ADAL" clId="{9748040A-79AB-4AD7-ABB0-061D53B39BAE}" dt="2025-07-10T15:59:43.577" v="36" actId="20577"/>
        <pc:sldMkLst>
          <pc:docMk/>
          <pc:sldMk cId="2534164958" sldId="256"/>
        </pc:sldMkLst>
        <pc:spChg chg="mod">
          <ac:chgData name="Janet Coates" userId="ea7fc184-bcb7-4e42-ab6a-4b572a518a51" providerId="ADAL" clId="{9748040A-79AB-4AD7-ABB0-061D53B39BAE}" dt="2025-07-10T15:59:43.577" v="36" actId="20577"/>
          <ac:spMkLst>
            <pc:docMk/>
            <pc:sldMk cId="2534164958" sldId="256"/>
            <ac:spMk id="3" creationId="{95F1DAD0-2B2F-541E-76CA-B7C79310A818}"/>
          </ac:spMkLst>
        </pc:spChg>
      </pc:sldChg>
      <pc:sldChg chg="modSp mod">
        <pc:chgData name="Janet Coates" userId="ea7fc184-bcb7-4e42-ab6a-4b572a518a51" providerId="ADAL" clId="{9748040A-79AB-4AD7-ABB0-061D53B39BAE}" dt="2025-07-10T16:00:47.567" v="94" actId="1076"/>
        <pc:sldMkLst>
          <pc:docMk/>
          <pc:sldMk cId="2126044626" sldId="259"/>
        </pc:sldMkLst>
        <pc:spChg chg="mod">
          <ac:chgData name="Janet Coates" userId="ea7fc184-bcb7-4e42-ab6a-4b572a518a51" providerId="ADAL" clId="{9748040A-79AB-4AD7-ABB0-061D53B39BAE}" dt="2025-07-10T16:00:47.567" v="94" actId="1076"/>
          <ac:spMkLst>
            <pc:docMk/>
            <pc:sldMk cId="2126044626" sldId="259"/>
            <ac:spMk id="2" creationId="{F2794B30-9E19-1572-54EF-9D6CA0E08ED2}"/>
          </ac:spMkLst>
        </pc:spChg>
        <pc:picChg chg="mod">
          <ac:chgData name="Janet Coates" userId="ea7fc184-bcb7-4e42-ab6a-4b572a518a51" providerId="ADAL" clId="{9748040A-79AB-4AD7-ABB0-061D53B39BAE}" dt="2025-07-10T16:00:20.193" v="37" actId="1076"/>
          <ac:picMkLst>
            <pc:docMk/>
            <pc:sldMk cId="2126044626" sldId="259"/>
            <ac:picMk id="4" creationId="{0C00309B-5635-4EC9-FDD1-779BF28B52E1}"/>
          </ac:picMkLst>
        </pc:picChg>
      </pc:sldChg>
      <pc:sldChg chg="del">
        <pc:chgData name="Janet Coates" userId="ea7fc184-bcb7-4e42-ab6a-4b572a518a51" providerId="ADAL" clId="{9748040A-79AB-4AD7-ABB0-061D53B39BAE}" dt="2025-07-10T16:00:56.339" v="95" actId="2696"/>
        <pc:sldMkLst>
          <pc:docMk/>
          <pc:sldMk cId="3502889187" sldId="260"/>
        </pc:sldMkLst>
      </pc:sldChg>
      <pc:sldChg chg="addSp delSp modSp mod setBg addAnim delDesignElem">
        <pc:chgData name="Janet Coates" userId="ea7fc184-bcb7-4e42-ab6a-4b572a518a51" providerId="ADAL" clId="{9748040A-79AB-4AD7-ABB0-061D53B39BAE}" dt="2025-07-10T18:52:17.158" v="795"/>
        <pc:sldMkLst>
          <pc:docMk/>
          <pc:sldMk cId="3714790060" sldId="261"/>
        </pc:sldMkLst>
        <pc:spChg chg="mod ord">
          <ac:chgData name="Janet Coates" userId="ea7fc184-bcb7-4e42-ab6a-4b572a518a51" providerId="ADAL" clId="{9748040A-79AB-4AD7-ABB0-061D53B39BAE}" dt="2025-07-10T18:36:16.386" v="243" actId="255"/>
          <ac:spMkLst>
            <pc:docMk/>
            <pc:sldMk cId="3714790060" sldId="261"/>
            <ac:spMk id="2" creationId="{C851979C-0A8E-9584-47D3-B5BDBBDC5232}"/>
          </ac:spMkLst>
        </pc:spChg>
        <pc:spChg chg="del mod">
          <ac:chgData name="Janet Coates" userId="ea7fc184-bcb7-4e42-ab6a-4b572a518a51" providerId="ADAL" clId="{9748040A-79AB-4AD7-ABB0-061D53B39BAE}" dt="2025-07-10T16:01:11.611" v="104" actId="21"/>
          <ac:spMkLst>
            <pc:docMk/>
            <pc:sldMk cId="3714790060" sldId="261"/>
            <ac:spMk id="4" creationId="{2CADB439-0A54-E6D2-B640-7718657F6D37}"/>
          </ac:spMkLst>
        </pc:spChg>
        <pc:spChg chg="del">
          <ac:chgData name="Janet Coates" userId="ea7fc184-bcb7-4e42-ab6a-4b572a518a51" providerId="ADAL" clId="{9748040A-79AB-4AD7-ABB0-061D53B39BAE}" dt="2025-07-10T16:01:34.435" v="107" actId="478"/>
          <ac:spMkLst>
            <pc:docMk/>
            <pc:sldMk cId="3714790060" sldId="261"/>
            <ac:spMk id="10" creationId="{024FD417-2EAF-3779-3350-8405BE579B92}"/>
          </ac:spMkLst>
        </pc:spChg>
        <pc:spChg chg="add mod">
          <ac:chgData name="Janet Coates" userId="ea7fc184-bcb7-4e42-ab6a-4b572a518a51" providerId="ADAL" clId="{9748040A-79AB-4AD7-ABB0-061D53B39BAE}" dt="2025-07-10T18:36:54.755" v="263" actId="255"/>
          <ac:spMkLst>
            <pc:docMk/>
            <pc:sldMk cId="3714790060" sldId="261"/>
            <ac:spMk id="13" creationId="{92E7F2D3-9CC5-D57B-6D32-3CC811DB8550}"/>
          </ac:spMkLst>
        </pc:spChg>
        <pc:spChg chg="del">
          <ac:chgData name="Janet Coates" userId="ea7fc184-bcb7-4e42-ab6a-4b572a518a51" providerId="ADAL" clId="{9748040A-79AB-4AD7-ABB0-061D53B39BAE}" dt="2025-07-10T18:28:00.286" v="114" actId="26606"/>
          <ac:spMkLst>
            <pc:docMk/>
            <pc:sldMk cId="3714790060" sldId="261"/>
            <ac:spMk id="14" creationId="{4D4677D2-D5AC-4CF9-9EED-2B89D0A1C212}"/>
          </ac:spMkLst>
        </pc:spChg>
        <pc:spChg chg="add mod">
          <ac:chgData name="Janet Coates" userId="ea7fc184-bcb7-4e42-ab6a-4b572a518a51" providerId="ADAL" clId="{9748040A-79AB-4AD7-ABB0-061D53B39BAE}" dt="2025-07-10T18:37:37.142" v="294" actId="1076"/>
          <ac:spMkLst>
            <pc:docMk/>
            <pc:sldMk cId="3714790060" sldId="261"/>
            <ac:spMk id="15" creationId="{85A86CE6-C5FC-A4AA-0404-9FB782D48FA4}"/>
          </ac:spMkLst>
        </pc:spChg>
        <pc:spChg chg="del">
          <ac:chgData name="Janet Coates" userId="ea7fc184-bcb7-4e42-ab6a-4b572a518a51" providerId="ADAL" clId="{9748040A-79AB-4AD7-ABB0-061D53B39BAE}" dt="2025-07-10T18:28:00.286" v="114" actId="26606"/>
          <ac:spMkLst>
            <pc:docMk/>
            <pc:sldMk cId="3714790060" sldId="261"/>
            <ac:spMk id="16" creationId="{AF695F69-7001-421E-98A8-E74156934A51}"/>
          </ac:spMkLst>
        </pc:spChg>
        <pc:spChg chg="add del">
          <ac:chgData name="Janet Coates" userId="ea7fc184-bcb7-4e42-ab6a-4b572a518a51" providerId="ADAL" clId="{9748040A-79AB-4AD7-ABB0-061D53B39BAE}" dt="2025-07-10T18:35:47.991" v="240" actId="26606"/>
          <ac:spMkLst>
            <pc:docMk/>
            <pc:sldMk cId="3714790060" sldId="261"/>
            <ac:spMk id="21" creationId="{4D4677D2-D5AC-4CF9-9EED-2B89D0A1C212}"/>
          </ac:spMkLst>
        </pc:spChg>
        <pc:spChg chg="add del">
          <ac:chgData name="Janet Coates" userId="ea7fc184-bcb7-4e42-ab6a-4b572a518a51" providerId="ADAL" clId="{9748040A-79AB-4AD7-ABB0-061D53B39BAE}" dt="2025-07-10T18:35:47.991" v="240" actId="26606"/>
          <ac:spMkLst>
            <pc:docMk/>
            <pc:sldMk cId="3714790060" sldId="261"/>
            <ac:spMk id="23" creationId="{AF695F69-7001-421E-98A8-E74156934A51}"/>
          </ac:spMkLst>
        </pc:spChg>
        <pc:spChg chg="add del">
          <ac:chgData name="Janet Coates" userId="ea7fc184-bcb7-4e42-ab6a-4b572a518a51" providerId="ADAL" clId="{9748040A-79AB-4AD7-ABB0-061D53B39BAE}" dt="2025-07-10T18:35:47.991" v="239" actId="26606"/>
          <ac:spMkLst>
            <pc:docMk/>
            <pc:sldMk cId="3714790060" sldId="261"/>
            <ac:spMk id="28" creationId="{AC0749D4-5D79-415F-A4FE-C04AA9FAF637}"/>
          </ac:spMkLst>
        </pc:spChg>
        <pc:spChg chg="add del">
          <ac:chgData name="Janet Coates" userId="ea7fc184-bcb7-4e42-ab6a-4b572a518a51" providerId="ADAL" clId="{9748040A-79AB-4AD7-ABB0-061D53B39BAE}" dt="2025-07-10T18:35:47.991" v="239" actId="26606"/>
          <ac:spMkLst>
            <pc:docMk/>
            <pc:sldMk cId="3714790060" sldId="261"/>
            <ac:spMk id="30" creationId="{E8C1EE2C-97A4-4801-8BC8-9D18F259BDAD}"/>
          </ac:spMkLst>
        </pc:spChg>
        <pc:spChg chg="add del">
          <ac:chgData name="Janet Coates" userId="ea7fc184-bcb7-4e42-ab6a-4b572a518a51" providerId="ADAL" clId="{9748040A-79AB-4AD7-ABB0-061D53B39BAE}" dt="2025-07-10T18:46:47.665" v="320"/>
          <ac:spMkLst>
            <pc:docMk/>
            <pc:sldMk cId="3714790060" sldId="261"/>
            <ac:spMk id="32" creationId="{4D4677D2-D5AC-4CF9-9EED-2B89D0A1C212}"/>
          </ac:spMkLst>
        </pc:spChg>
        <pc:spChg chg="add del">
          <ac:chgData name="Janet Coates" userId="ea7fc184-bcb7-4e42-ab6a-4b572a518a51" providerId="ADAL" clId="{9748040A-79AB-4AD7-ABB0-061D53B39BAE}" dt="2025-07-10T18:46:47.665" v="320"/>
          <ac:spMkLst>
            <pc:docMk/>
            <pc:sldMk cId="3714790060" sldId="261"/>
            <ac:spMk id="33" creationId="{AF695F69-7001-421E-98A8-E74156934A51}"/>
          </ac:spMkLst>
        </pc:spChg>
        <pc:picChg chg="del">
          <ac:chgData name="Janet Coates" userId="ea7fc184-bcb7-4e42-ab6a-4b572a518a51" providerId="ADAL" clId="{9748040A-79AB-4AD7-ABB0-061D53B39BAE}" dt="2025-07-10T16:01:13.364" v="105" actId="21"/>
          <ac:picMkLst>
            <pc:docMk/>
            <pc:sldMk cId="3714790060" sldId="261"/>
            <ac:picMk id="5" creationId="{C7CAE99B-16CB-2921-AD7D-8FB3118D2019}"/>
          </ac:picMkLst>
        </pc:picChg>
        <pc:picChg chg="del">
          <ac:chgData name="Janet Coates" userId="ea7fc184-bcb7-4e42-ab6a-4b572a518a51" providerId="ADAL" clId="{9748040A-79AB-4AD7-ABB0-061D53B39BAE}" dt="2025-07-10T16:01:15.196" v="106" actId="21"/>
          <ac:picMkLst>
            <pc:docMk/>
            <pc:sldMk cId="3714790060" sldId="261"/>
            <ac:picMk id="6" creationId="{DE73E4D3-FEF0-CF93-C8B5-BE057891DF4A}"/>
          </ac:picMkLst>
        </pc:picChg>
        <pc:picChg chg="add mod ord">
          <ac:chgData name="Janet Coates" userId="ea7fc184-bcb7-4e42-ab6a-4b572a518a51" providerId="ADAL" clId="{9748040A-79AB-4AD7-ABB0-061D53B39BAE}" dt="2025-07-10T18:35:47.991" v="239" actId="26606"/>
          <ac:picMkLst>
            <pc:docMk/>
            <pc:sldMk cId="3714790060" sldId="261"/>
            <ac:picMk id="7" creationId="{BC09BC02-2203-9297-C698-B67BCD883D38}"/>
          </ac:picMkLst>
        </pc:picChg>
        <pc:picChg chg="add del mod">
          <ac:chgData name="Janet Coates" userId="ea7fc184-bcb7-4e42-ab6a-4b572a518a51" providerId="ADAL" clId="{9748040A-79AB-4AD7-ABB0-061D53B39BAE}" dt="2025-07-10T18:33:38.329" v="234" actId="21"/>
          <ac:picMkLst>
            <pc:docMk/>
            <pc:sldMk cId="3714790060" sldId="261"/>
            <ac:picMk id="9" creationId="{9794B202-903D-793D-97FB-5696C21B4B24}"/>
          </ac:picMkLst>
        </pc:picChg>
        <pc:picChg chg="add mod">
          <ac:chgData name="Janet Coates" userId="ea7fc184-bcb7-4e42-ab6a-4b572a518a51" providerId="ADAL" clId="{9748040A-79AB-4AD7-ABB0-061D53B39BAE}" dt="2025-07-10T18:35:47.991" v="240" actId="26606"/>
          <ac:picMkLst>
            <pc:docMk/>
            <pc:sldMk cId="3714790060" sldId="261"/>
            <ac:picMk id="12" creationId="{12381B82-9D69-50C1-94BA-E30704E0C0CA}"/>
          </ac:picMkLst>
        </pc:picChg>
        <pc:picChg chg="add mod">
          <ac:chgData name="Janet Coates" userId="ea7fc184-bcb7-4e42-ab6a-4b572a518a51" providerId="ADAL" clId="{9748040A-79AB-4AD7-ABB0-061D53B39BAE}" dt="2025-07-10T18:52:17.158" v="795"/>
          <ac:picMkLst>
            <pc:docMk/>
            <pc:sldMk cId="3714790060" sldId="261"/>
            <ac:picMk id="17" creationId="{FB898DC0-2DFA-B217-0965-1320171DB858}"/>
          </ac:picMkLst>
        </pc:picChg>
      </pc:sldChg>
      <pc:sldChg chg="addSp delSp modSp mod setBg delDesignElem">
        <pc:chgData name="Janet Coates" userId="ea7fc184-bcb7-4e42-ab6a-4b572a518a51" providerId="ADAL" clId="{9748040A-79AB-4AD7-ABB0-061D53B39BAE}" dt="2025-07-11T13:24:34.003" v="2285"/>
        <pc:sldMkLst>
          <pc:docMk/>
          <pc:sldMk cId="571766996" sldId="263"/>
        </pc:sldMkLst>
        <pc:spChg chg="add mod">
          <ac:chgData name="Janet Coates" userId="ea7fc184-bcb7-4e42-ab6a-4b572a518a51" providerId="ADAL" clId="{9748040A-79AB-4AD7-ABB0-061D53B39BAE}" dt="2025-07-11T13:24:19.405" v="2284" actId="122"/>
          <ac:spMkLst>
            <pc:docMk/>
            <pc:sldMk cId="571766996" sldId="263"/>
            <ac:spMk id="2" creationId="{1AE67460-17F0-713C-7D4C-12658F541672}"/>
          </ac:spMkLst>
        </pc:spChg>
        <pc:spChg chg="del mod ord">
          <ac:chgData name="Janet Coates" userId="ea7fc184-bcb7-4e42-ab6a-4b572a518a51" providerId="ADAL" clId="{9748040A-79AB-4AD7-ABB0-061D53B39BAE}" dt="2025-07-11T13:23:40.782" v="2250" actId="21"/>
          <ac:spMkLst>
            <pc:docMk/>
            <pc:sldMk cId="571766996" sldId="263"/>
            <ac:spMk id="6" creationId="{8D45DA1E-AA21-1141-C91B-DE173568836B}"/>
          </ac:spMkLst>
        </pc:spChg>
        <pc:spChg chg="add del">
          <ac:chgData name="Janet Coates" userId="ea7fc184-bcb7-4e42-ab6a-4b572a518a51" providerId="ADAL" clId="{9748040A-79AB-4AD7-ABB0-061D53B39BAE}" dt="2025-07-10T20:26:34.772" v="1208" actId="26606"/>
          <ac:spMkLst>
            <pc:docMk/>
            <pc:sldMk cId="571766996" sldId="263"/>
            <ac:spMk id="11" creationId="{AC8EEB0F-BA72-49AC-956F-331B60FDE79E}"/>
          </ac:spMkLst>
        </pc:spChg>
        <pc:spChg chg="add">
          <ac:chgData name="Janet Coates" userId="ea7fc184-bcb7-4e42-ab6a-4b572a518a51" providerId="ADAL" clId="{9748040A-79AB-4AD7-ABB0-061D53B39BAE}" dt="2025-07-11T13:22:54.670" v="2243" actId="26606"/>
          <ac:spMkLst>
            <pc:docMk/>
            <pc:sldMk cId="571766996" sldId="263"/>
            <ac:spMk id="13" creationId="{B3F59054-3394-4D87-8BD0-A28DCD47F1BC}"/>
          </ac:spMkLst>
        </pc:spChg>
        <pc:spChg chg="add">
          <ac:chgData name="Janet Coates" userId="ea7fc184-bcb7-4e42-ab6a-4b572a518a51" providerId="ADAL" clId="{9748040A-79AB-4AD7-ABB0-061D53B39BAE}" dt="2025-07-11T13:22:54.670" v="2243" actId="26606"/>
          <ac:spMkLst>
            <pc:docMk/>
            <pc:sldMk cId="571766996" sldId="263"/>
            <ac:spMk id="15" creationId="{2FE0ABA9-CAF1-4816-837D-5F28AAA08E0A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571766996" sldId="263"/>
            <ac:spMk id="17" creationId="{B7B42F36-B3C1-4247-AF36-090F0134ED59}"/>
          </ac:spMkLst>
        </pc:spChg>
        <pc:spChg chg="add">
          <ac:chgData name="Janet Coates" userId="ea7fc184-bcb7-4e42-ab6a-4b572a518a51" providerId="ADAL" clId="{9748040A-79AB-4AD7-ABB0-061D53B39BAE}" dt="2025-07-11T13:22:54.670" v="2243" actId="26606"/>
          <ac:spMkLst>
            <pc:docMk/>
            <pc:sldMk cId="571766996" sldId="263"/>
            <ac:spMk id="18" creationId="{BC8B9C14-70F0-4F42-85FF-0DD3D5A585A5}"/>
          </ac:spMkLst>
        </pc:spChg>
        <pc:spChg chg="add">
          <ac:chgData name="Janet Coates" userId="ea7fc184-bcb7-4e42-ab6a-4b572a518a51" providerId="ADAL" clId="{9748040A-79AB-4AD7-ABB0-061D53B39BAE}" dt="2025-07-11T13:22:54.670" v="2243" actId="26606"/>
          <ac:spMkLst>
            <pc:docMk/>
            <pc:sldMk cId="571766996" sldId="263"/>
            <ac:spMk id="19" creationId="{98DE6C44-43F8-4DE4-AB81-66853FFEA09A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571766996" sldId="263"/>
            <ac:spMk id="20" creationId="{FEF131A2-E574-4D95-A322-C5FF0B64E821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571766996" sldId="263"/>
            <ac:spMk id="22" creationId="{696B4F8D-F261-41C2-B0A1-B0899F667F0C}"/>
          </ac:spMkLst>
        </pc:spChg>
        <pc:spChg chg="add">
          <ac:chgData name="Janet Coates" userId="ea7fc184-bcb7-4e42-ab6a-4b572a518a51" providerId="ADAL" clId="{9748040A-79AB-4AD7-ABB0-061D53B39BAE}" dt="2025-07-11T13:22:54.670" v="2243" actId="26606"/>
          <ac:spMkLst>
            <pc:docMk/>
            <pc:sldMk cId="571766996" sldId="263"/>
            <ac:spMk id="23" creationId="{2409529B-9B56-4F10-BE4D-F934DB89E57E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571766996" sldId="263"/>
            <ac:spMk id="26" creationId="{A3C7563A-4B20-4E0B-8548-374928B55F30}"/>
          </ac:spMkLst>
        </pc:spChg>
        <pc:spChg chg="del mod">
          <ac:chgData name="Janet Coates" userId="ea7fc184-bcb7-4e42-ab6a-4b572a518a51" providerId="ADAL" clId="{9748040A-79AB-4AD7-ABB0-061D53B39BAE}" dt="2025-07-10T19:57:29.625" v="1070" actId="21"/>
          <ac:spMkLst>
            <pc:docMk/>
            <pc:sldMk cId="571766996" sldId="263"/>
            <ac:spMk id="28" creationId="{68A2B015-A515-3938-64FF-4C61CEFB1340}"/>
          </ac:spMkLst>
        </pc:spChg>
        <pc:spChg chg="del">
          <ac:chgData name="Janet Coates" userId="ea7fc184-bcb7-4e42-ab6a-4b572a518a51" providerId="ADAL" clId="{9748040A-79AB-4AD7-ABB0-061D53B39BAE}" dt="2025-07-10T19:57:44.136" v="1073" actId="478"/>
          <ac:spMkLst>
            <pc:docMk/>
            <pc:sldMk cId="571766996" sldId="263"/>
            <ac:spMk id="29" creationId="{1ABC98D2-EAA8-AA82-59AF-33AF99FC030D}"/>
          </ac:spMkLst>
        </pc:spChg>
        <pc:spChg chg="del mod">
          <ac:chgData name="Janet Coates" userId="ea7fc184-bcb7-4e42-ab6a-4b572a518a51" providerId="ADAL" clId="{9748040A-79AB-4AD7-ABB0-061D53B39BAE}" dt="2025-07-10T19:57:52.606" v="1076" actId="21"/>
          <ac:spMkLst>
            <pc:docMk/>
            <pc:sldMk cId="571766996" sldId="263"/>
            <ac:spMk id="30" creationId="{2CBF1F3B-9A79-7637-6989-6092FD6AFE27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571766996" sldId="263"/>
            <ac:spMk id="37" creationId="{533BF18B-C8A1-400D-BBBD-6103EC90FE1A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571766996" sldId="263"/>
            <ac:spMk id="38" creationId="{99413ED5-9ED4-4772-BCE4-2BCAE6B12E35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571766996" sldId="263"/>
            <ac:spMk id="39" creationId="{04357C93-F0CB-4A1C-8F77-4E9063789819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571766996" sldId="263"/>
            <ac:spMk id="40" creationId="{90F533E9-6690-41A8-A372-4C6C622D028D}"/>
          </ac:spMkLst>
        </pc:spChg>
        <pc:grpChg chg="add del">
          <ac:chgData name="Janet Coates" userId="ea7fc184-bcb7-4e42-ab6a-4b572a518a51" providerId="ADAL" clId="{9748040A-79AB-4AD7-ABB0-061D53B39BAE}" dt="2025-07-10T20:26:34.772" v="1208" actId="26606"/>
          <ac:grpSpMkLst>
            <pc:docMk/>
            <pc:sldMk cId="571766996" sldId="263"/>
            <ac:grpSpMk id="16" creationId="{54C5F191-28EB-4204-8F9D-2EA49651480F}"/>
          </ac:grpSpMkLst>
        </pc:grpChg>
        <pc:grpChg chg="add del">
          <ac:chgData name="Janet Coates" userId="ea7fc184-bcb7-4e42-ab6a-4b572a518a51" providerId="ADAL" clId="{9748040A-79AB-4AD7-ABB0-061D53B39BAE}" dt="2025-07-10T20:26:34.772" v="1208" actId="26606"/>
          <ac:grpSpMkLst>
            <pc:docMk/>
            <pc:sldMk cId="571766996" sldId="263"/>
            <ac:grpSpMk id="21" creationId="{19A5CE6D-B0CD-44A3-A50A-64467EB0712C}"/>
          </ac:grpSpMkLst>
        </pc:grpChg>
        <pc:grpChg chg="add del">
          <ac:chgData name="Janet Coates" userId="ea7fc184-bcb7-4e42-ab6a-4b572a518a51" providerId="ADAL" clId="{9748040A-79AB-4AD7-ABB0-061D53B39BAE}" dt="2025-07-10T20:26:34.772" v="1208" actId="26606"/>
          <ac:grpSpMkLst>
            <pc:docMk/>
            <pc:sldMk cId="571766996" sldId="263"/>
            <ac:grpSpMk id="33" creationId="{1F5AD99D-D9DE-4538-B93F-D082821D361E}"/>
          </ac:grpSpMkLst>
        </pc:grpChg>
        <pc:picChg chg="add mod">
          <ac:chgData name="Janet Coates" userId="ea7fc184-bcb7-4e42-ab6a-4b572a518a51" providerId="ADAL" clId="{9748040A-79AB-4AD7-ABB0-061D53B39BAE}" dt="2025-07-11T13:22:54.670" v="2243" actId="26606"/>
          <ac:picMkLst>
            <pc:docMk/>
            <pc:sldMk cId="571766996" sldId="263"/>
            <ac:picMk id="3" creationId="{135140C2-4114-71A7-51D0-6F0EFAE16899}"/>
          </ac:picMkLst>
        </pc:picChg>
        <pc:picChg chg="add mod">
          <ac:chgData name="Janet Coates" userId="ea7fc184-bcb7-4e42-ab6a-4b572a518a51" providerId="ADAL" clId="{9748040A-79AB-4AD7-ABB0-061D53B39BAE}" dt="2025-07-11T13:22:54.670" v="2243" actId="26606"/>
          <ac:picMkLst>
            <pc:docMk/>
            <pc:sldMk cId="571766996" sldId="263"/>
            <ac:picMk id="5" creationId="{BDA8E5CD-87BB-F645-0199-327A9D15D1BF}"/>
          </ac:picMkLst>
        </pc:picChg>
        <pc:picChg chg="del mod">
          <ac:chgData name="Janet Coates" userId="ea7fc184-bcb7-4e42-ab6a-4b572a518a51" providerId="ADAL" clId="{9748040A-79AB-4AD7-ABB0-061D53B39BAE}" dt="2025-07-10T19:57:00.636" v="1063" actId="478"/>
          <ac:picMkLst>
            <pc:docMk/>
            <pc:sldMk cId="571766996" sldId="263"/>
            <ac:picMk id="8" creationId="{2F1B855A-1567-FF7C-5629-2105BCCCD318}"/>
          </ac:picMkLst>
        </pc:picChg>
        <pc:picChg chg="add mod">
          <ac:chgData name="Janet Coates" userId="ea7fc184-bcb7-4e42-ab6a-4b572a518a51" providerId="ADAL" clId="{9748040A-79AB-4AD7-ABB0-061D53B39BAE}" dt="2025-07-11T13:22:54.670" v="2243" actId="26606"/>
          <ac:picMkLst>
            <pc:docMk/>
            <pc:sldMk cId="571766996" sldId="263"/>
            <ac:picMk id="9" creationId="{D25420B5-8432-2822-A21D-2058D1488D54}"/>
          </ac:picMkLst>
        </pc:picChg>
        <pc:picChg chg="del">
          <ac:chgData name="Janet Coates" userId="ea7fc184-bcb7-4e42-ab6a-4b572a518a51" providerId="ADAL" clId="{9748040A-79AB-4AD7-ABB0-061D53B39BAE}" dt="2025-07-10T19:56:57.938" v="1060" actId="478"/>
          <ac:picMkLst>
            <pc:docMk/>
            <pc:sldMk cId="571766996" sldId="263"/>
            <ac:picMk id="12" creationId="{AA3DBE17-7AD4-921A-BDF9-F62C94846A4C}"/>
          </ac:picMkLst>
        </pc:picChg>
        <pc:picChg chg="del">
          <ac:chgData name="Janet Coates" userId="ea7fc184-bcb7-4e42-ab6a-4b572a518a51" providerId="ADAL" clId="{9748040A-79AB-4AD7-ABB0-061D53B39BAE}" dt="2025-07-10T19:56:59.422" v="1061" actId="478"/>
          <ac:picMkLst>
            <pc:docMk/>
            <pc:sldMk cId="571766996" sldId="263"/>
            <ac:picMk id="14" creationId="{F5C64514-188E-6D39-4B51-F42E320964EE}"/>
          </ac:picMkLst>
        </pc:picChg>
      </pc:sldChg>
      <pc:sldChg chg="addSp delSp modSp mod setBg delDesignElem">
        <pc:chgData name="Janet Coates" userId="ea7fc184-bcb7-4e42-ab6a-4b572a518a51" providerId="ADAL" clId="{9748040A-79AB-4AD7-ABB0-061D53B39BAE}" dt="2025-07-10T19:00:43.582" v="936" actId="255"/>
        <pc:sldMkLst>
          <pc:docMk/>
          <pc:sldMk cId="448557319" sldId="266"/>
        </pc:sldMkLst>
        <pc:spChg chg="mod">
          <ac:chgData name="Janet Coates" userId="ea7fc184-bcb7-4e42-ab6a-4b572a518a51" providerId="ADAL" clId="{9748040A-79AB-4AD7-ABB0-061D53B39BAE}" dt="2025-07-10T19:00:43.582" v="936" actId="255"/>
          <ac:spMkLst>
            <pc:docMk/>
            <pc:sldMk cId="448557319" sldId="266"/>
            <ac:spMk id="2" creationId="{3A8DF2BD-2049-EA74-E920-F5EA844F171D}"/>
          </ac:spMkLst>
        </pc:spChg>
        <pc:spChg chg="add mod">
          <ac:chgData name="Janet Coates" userId="ea7fc184-bcb7-4e42-ab6a-4b572a518a51" providerId="ADAL" clId="{9748040A-79AB-4AD7-ABB0-061D53B39BAE}" dt="2025-07-10T18:58:51.167" v="893" actId="1076"/>
          <ac:spMkLst>
            <pc:docMk/>
            <pc:sldMk cId="448557319" sldId="266"/>
            <ac:spMk id="7" creationId="{CCC2A0F6-738A-2A1D-073D-F3E0A2126692}"/>
          </ac:spMkLst>
        </pc:spChg>
        <pc:spChg chg="add del">
          <ac:chgData name="Janet Coates" userId="ea7fc184-bcb7-4e42-ab6a-4b572a518a51" providerId="ADAL" clId="{9748040A-79AB-4AD7-ABB0-061D53B39BAE}" dt="2025-07-10T18:46:47.665" v="320"/>
          <ac:spMkLst>
            <pc:docMk/>
            <pc:sldMk cId="448557319" sldId="266"/>
            <ac:spMk id="8" creationId="{A3329613-8831-4432-A62D-24A970EFC7DB}"/>
          </ac:spMkLst>
        </pc:spChg>
        <pc:spChg chg="add del">
          <ac:chgData name="Janet Coates" userId="ea7fc184-bcb7-4e42-ab6a-4b572a518a51" providerId="ADAL" clId="{9748040A-79AB-4AD7-ABB0-061D53B39BAE}" dt="2025-07-10T18:47:12.150" v="324"/>
          <ac:spMkLst>
            <pc:docMk/>
            <pc:sldMk cId="448557319" sldId="266"/>
            <ac:spMk id="9" creationId="{D1520B01-A2E4-41C2-8A8F-7683F250890E}"/>
          </ac:spMkLst>
        </pc:spChg>
        <pc:spChg chg="add mod">
          <ac:chgData name="Janet Coates" userId="ea7fc184-bcb7-4e42-ab6a-4b572a518a51" providerId="ADAL" clId="{9748040A-79AB-4AD7-ABB0-061D53B39BAE}" dt="2025-07-10T19:00:15.670" v="934" actId="1076"/>
          <ac:spMkLst>
            <pc:docMk/>
            <pc:sldMk cId="448557319" sldId="266"/>
            <ac:spMk id="12" creationId="{4A112F84-465F-3381-D1C1-D8CF8D680F68}"/>
          </ac:spMkLst>
        </pc:spChg>
        <pc:spChg chg="add del">
          <ac:chgData name="Janet Coates" userId="ea7fc184-bcb7-4e42-ab6a-4b572a518a51" providerId="ADAL" clId="{9748040A-79AB-4AD7-ABB0-061D53B39BAE}" dt="2025-07-10T18:46:47.665" v="320"/>
          <ac:spMkLst>
            <pc:docMk/>
            <pc:sldMk cId="448557319" sldId="266"/>
            <ac:spMk id="13" creationId="{2A4E0407-A637-4681-B905-C53E4216CE00}"/>
          </ac:spMkLst>
        </pc:spChg>
        <pc:spChg chg="del">
          <ac:chgData name="Janet Coates" userId="ea7fc184-bcb7-4e42-ab6a-4b572a518a51" providerId="ADAL" clId="{9748040A-79AB-4AD7-ABB0-061D53B39BAE}" dt="2025-07-10T18:46:04.474" v="296" actId="478"/>
          <ac:spMkLst>
            <pc:docMk/>
            <pc:sldMk cId="448557319" sldId="266"/>
            <ac:spMk id="32" creationId="{2BFF434E-FEC3-E690-4E4C-772A2135205B}"/>
          </ac:spMkLst>
        </pc:spChg>
        <pc:spChg chg="del">
          <ac:chgData name="Janet Coates" userId="ea7fc184-bcb7-4e42-ab6a-4b572a518a51" providerId="ADAL" clId="{9748040A-79AB-4AD7-ABB0-061D53B39BAE}" dt="2025-07-10T18:46:09.584" v="299" actId="478"/>
          <ac:spMkLst>
            <pc:docMk/>
            <pc:sldMk cId="448557319" sldId="266"/>
            <ac:spMk id="37" creationId="{48ED1A31-312C-F6F5-2AC3-59CADCB32E84}"/>
          </ac:spMkLst>
        </pc:spChg>
        <pc:grpChg chg="add del">
          <ac:chgData name="Janet Coates" userId="ea7fc184-bcb7-4e42-ab6a-4b572a518a51" providerId="ADAL" clId="{9748040A-79AB-4AD7-ABB0-061D53B39BAE}" dt="2025-07-10T18:47:12.150" v="324"/>
          <ac:grpSpMkLst>
            <pc:docMk/>
            <pc:sldMk cId="448557319" sldId="266"/>
            <ac:grpSpMk id="10" creationId="{1F634C0A-A487-42AF-8DFD-4DAD62FE92BF}"/>
          </ac:grpSpMkLst>
        </pc:grpChg>
        <pc:grpChg chg="add del">
          <ac:chgData name="Janet Coates" userId="ea7fc184-bcb7-4e42-ab6a-4b572a518a51" providerId="ADAL" clId="{9748040A-79AB-4AD7-ABB0-061D53B39BAE}" dt="2025-07-10T18:47:12.150" v="324"/>
          <ac:grpSpMkLst>
            <pc:docMk/>
            <pc:sldMk cId="448557319" sldId="266"/>
            <ac:grpSpMk id="17" creationId="{066EE5A2-0D35-4D6A-A5C7-1CA91F740684}"/>
          </ac:grpSpMkLst>
        </pc:grpChg>
        <pc:grpChg chg="add del">
          <ac:chgData name="Janet Coates" userId="ea7fc184-bcb7-4e42-ab6a-4b572a518a51" providerId="ADAL" clId="{9748040A-79AB-4AD7-ABB0-061D53B39BAE}" dt="2025-07-10T18:47:12.150" v="324"/>
          <ac:grpSpMkLst>
            <pc:docMk/>
            <pc:sldMk cId="448557319" sldId="266"/>
            <ac:grpSpMk id="21" creationId="{56AA1647-0DA6-4A17-B3E1-95D61BD54714}"/>
          </ac:grpSpMkLst>
        </pc:grpChg>
        <pc:grpChg chg="add del">
          <ac:chgData name="Janet Coates" userId="ea7fc184-bcb7-4e42-ab6a-4b572a518a51" providerId="ADAL" clId="{9748040A-79AB-4AD7-ABB0-061D53B39BAE}" dt="2025-07-10T18:47:12.150" v="324"/>
          <ac:grpSpMkLst>
            <pc:docMk/>
            <pc:sldMk cId="448557319" sldId="266"/>
            <ac:grpSpMk id="25" creationId="{08D20F07-CD49-4F17-BC00-9429DA80C502}"/>
          </ac:grpSpMkLst>
        </pc:grpChg>
        <pc:picChg chg="add mod">
          <ac:chgData name="Janet Coates" userId="ea7fc184-bcb7-4e42-ab6a-4b572a518a51" providerId="ADAL" clId="{9748040A-79AB-4AD7-ABB0-061D53B39BAE}" dt="2025-07-10T18:46:58.518" v="321" actId="26606"/>
          <ac:picMkLst>
            <pc:docMk/>
            <pc:sldMk cId="448557319" sldId="266"/>
            <ac:picMk id="4" creationId="{E0E5F610-924F-A764-95E9-7E0232A595E0}"/>
          </ac:picMkLst>
        </pc:picChg>
        <pc:picChg chg="add mod ord">
          <ac:chgData name="Janet Coates" userId="ea7fc184-bcb7-4e42-ab6a-4b572a518a51" providerId="ADAL" clId="{9748040A-79AB-4AD7-ABB0-061D53B39BAE}" dt="2025-07-10T18:46:58.518" v="321" actId="26606"/>
          <ac:picMkLst>
            <pc:docMk/>
            <pc:sldMk cId="448557319" sldId="266"/>
            <ac:picMk id="6" creationId="{1A927D1E-664A-C8E0-DA61-AE69D64EB25D}"/>
          </ac:picMkLst>
        </pc:picChg>
        <pc:picChg chg="del mod">
          <ac:chgData name="Janet Coates" userId="ea7fc184-bcb7-4e42-ab6a-4b572a518a51" providerId="ADAL" clId="{9748040A-79AB-4AD7-ABB0-061D53B39BAE}" dt="2025-07-10T18:46:07.034" v="298" actId="21"/>
          <ac:picMkLst>
            <pc:docMk/>
            <pc:sldMk cId="448557319" sldId="266"/>
            <ac:picMk id="11" creationId="{66B74A21-DAAA-A1EA-D391-745BD2B27028}"/>
          </ac:picMkLst>
        </pc:picChg>
        <pc:picChg chg="del">
          <ac:chgData name="Janet Coates" userId="ea7fc184-bcb7-4e42-ab6a-4b572a518a51" providerId="ADAL" clId="{9748040A-79AB-4AD7-ABB0-061D53B39BAE}" dt="2025-07-10T18:45:55.735" v="295" actId="21"/>
          <ac:picMkLst>
            <pc:docMk/>
            <pc:sldMk cId="448557319" sldId="266"/>
            <ac:picMk id="29" creationId="{171B23F7-1A39-E976-6B07-92DA90943DB0}"/>
          </ac:picMkLst>
        </pc:picChg>
      </pc:sldChg>
      <pc:sldChg chg="addSp delSp modSp mod setBg delDesignElem">
        <pc:chgData name="Janet Coates" userId="ea7fc184-bcb7-4e42-ab6a-4b572a518a51" providerId="ADAL" clId="{9748040A-79AB-4AD7-ABB0-061D53B39BAE}" dt="2025-07-11T01:15:37.122" v="2222"/>
        <pc:sldMkLst>
          <pc:docMk/>
          <pc:sldMk cId="1080864442" sldId="267"/>
        </pc:sldMkLst>
        <pc:spChg chg="mod">
          <ac:chgData name="Janet Coates" userId="ea7fc184-bcb7-4e42-ab6a-4b572a518a51" providerId="ADAL" clId="{9748040A-79AB-4AD7-ABB0-061D53B39BAE}" dt="2025-07-11T00:24:19.652" v="1713" actId="26606"/>
          <ac:spMkLst>
            <pc:docMk/>
            <pc:sldMk cId="1080864442" sldId="267"/>
            <ac:spMk id="2" creationId="{800D5CFD-C0C0-E7A7-59FE-400148ADCF51}"/>
          </ac:spMkLst>
        </pc:spChg>
        <pc:spChg chg="mod ord">
          <ac:chgData name="Janet Coates" userId="ea7fc184-bcb7-4e42-ab6a-4b572a518a51" providerId="ADAL" clId="{9748040A-79AB-4AD7-ABB0-061D53B39BAE}" dt="2025-07-11T00:24:19.652" v="1713" actId="26606"/>
          <ac:spMkLst>
            <pc:docMk/>
            <pc:sldMk cId="1080864442" sldId="267"/>
            <ac:spMk id="3" creationId="{15D7D8E1-3007-5EAF-F269-AEEC3B17170D}"/>
          </ac:spMkLst>
        </pc:spChg>
        <pc:spChg chg="add del mod">
          <ac:chgData name="Janet Coates" userId="ea7fc184-bcb7-4e42-ab6a-4b572a518a51" providerId="ADAL" clId="{9748040A-79AB-4AD7-ABB0-061D53B39BAE}" dt="2025-07-11T00:23:45.037" v="1694"/>
          <ac:spMkLst>
            <pc:docMk/>
            <pc:sldMk cId="1080864442" sldId="267"/>
            <ac:spMk id="6" creationId="{7E8F29EC-DA70-1742-7C89-64B782BAF799}"/>
          </ac:spMkLst>
        </pc:spChg>
        <pc:spChg chg="add del mod">
          <ac:chgData name="Janet Coates" userId="ea7fc184-bcb7-4e42-ab6a-4b572a518a51" providerId="ADAL" clId="{9748040A-79AB-4AD7-ABB0-061D53B39BAE}" dt="2025-07-11T00:23:52.505" v="1698"/>
          <ac:spMkLst>
            <pc:docMk/>
            <pc:sldMk cId="1080864442" sldId="267"/>
            <ac:spMk id="11" creationId="{3D3DB80F-5C65-B087-02BD-07A7A61D331F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1080864442" sldId="267"/>
            <ac:spMk id="27" creationId="{928F64C6-FE22-4FC1-A763-DFCC514811BD}"/>
          </ac:spMkLst>
        </pc:spChg>
        <pc:picChg chg="del">
          <ac:chgData name="Janet Coates" userId="ea7fc184-bcb7-4e42-ab6a-4b572a518a51" providerId="ADAL" clId="{9748040A-79AB-4AD7-ABB0-061D53B39BAE}" dt="2025-07-11T00:23:07.258" v="1690" actId="21"/>
          <ac:picMkLst>
            <pc:docMk/>
            <pc:sldMk cId="1080864442" sldId="267"/>
            <ac:picMk id="5" creationId="{9BE033ED-93BA-7A9A-D409-50169644F9C4}"/>
          </ac:picMkLst>
        </pc:picChg>
        <pc:picChg chg="del">
          <ac:chgData name="Janet Coates" userId="ea7fc184-bcb7-4e42-ab6a-4b572a518a51" providerId="ADAL" clId="{9748040A-79AB-4AD7-ABB0-061D53B39BAE}" dt="2025-07-11T00:23:29.759" v="1693" actId="21"/>
          <ac:picMkLst>
            <pc:docMk/>
            <pc:sldMk cId="1080864442" sldId="267"/>
            <ac:picMk id="7" creationId="{AA442D4E-4755-6491-8CB2-66CFB394002E}"/>
          </ac:picMkLst>
        </pc:picChg>
        <pc:picChg chg="add del mod">
          <ac:chgData name="Janet Coates" userId="ea7fc184-bcb7-4e42-ab6a-4b572a518a51" providerId="ADAL" clId="{9748040A-79AB-4AD7-ABB0-061D53B39BAE}" dt="2025-07-11T00:23:49.647" v="1697" actId="21"/>
          <ac:picMkLst>
            <pc:docMk/>
            <pc:sldMk cId="1080864442" sldId="267"/>
            <ac:picMk id="9" creationId="{144AD2FE-7B46-5DDB-AA0E-C89792145854}"/>
          </ac:picMkLst>
        </pc:picChg>
        <pc:picChg chg="add mod">
          <ac:chgData name="Janet Coates" userId="ea7fc184-bcb7-4e42-ab6a-4b572a518a51" providerId="ADAL" clId="{9748040A-79AB-4AD7-ABB0-061D53B39BAE}" dt="2025-07-11T00:24:19.652" v="1713" actId="26606"/>
          <ac:picMkLst>
            <pc:docMk/>
            <pc:sldMk cId="1080864442" sldId="267"/>
            <ac:picMk id="14" creationId="{F1673626-EF7C-6C02-065B-3FD5A6B86087}"/>
          </ac:picMkLst>
        </pc:picChg>
        <pc:picChg chg="add mod ord">
          <ac:chgData name="Janet Coates" userId="ea7fc184-bcb7-4e42-ab6a-4b572a518a51" providerId="ADAL" clId="{9748040A-79AB-4AD7-ABB0-061D53B39BAE}" dt="2025-07-11T00:24:19.652" v="1713" actId="26606"/>
          <ac:picMkLst>
            <pc:docMk/>
            <pc:sldMk cId="1080864442" sldId="267"/>
            <ac:picMk id="16" creationId="{803AC97C-1450-A147-F739-A0F9CED01CEF}"/>
          </ac:picMkLst>
        </pc:picChg>
        <pc:picChg chg="add mod">
          <ac:chgData name="Janet Coates" userId="ea7fc184-bcb7-4e42-ab6a-4b572a518a51" providerId="ADAL" clId="{9748040A-79AB-4AD7-ABB0-061D53B39BAE}" dt="2025-07-11T00:24:19.652" v="1713" actId="26606"/>
          <ac:picMkLst>
            <pc:docMk/>
            <pc:sldMk cId="1080864442" sldId="267"/>
            <ac:picMk id="18" creationId="{F090F111-DA1A-8B4E-F606-8499874B5495}"/>
          </ac:picMkLst>
        </pc:picChg>
        <pc:picChg chg="add mod">
          <ac:chgData name="Janet Coates" userId="ea7fc184-bcb7-4e42-ab6a-4b572a518a51" providerId="ADAL" clId="{9748040A-79AB-4AD7-ABB0-061D53B39BAE}" dt="2025-07-11T00:24:19.652" v="1713" actId="26606"/>
          <ac:picMkLst>
            <pc:docMk/>
            <pc:sldMk cId="1080864442" sldId="267"/>
            <ac:picMk id="20" creationId="{47284DB1-0BA9-4B40-26BE-42112AF08496}"/>
          </ac:picMkLst>
        </pc:picChg>
        <pc:picChg chg="add mod ord">
          <ac:chgData name="Janet Coates" userId="ea7fc184-bcb7-4e42-ab6a-4b572a518a51" providerId="ADAL" clId="{9748040A-79AB-4AD7-ABB0-061D53B39BAE}" dt="2025-07-11T00:24:19.652" v="1713" actId="26606"/>
          <ac:picMkLst>
            <pc:docMk/>
            <pc:sldMk cId="1080864442" sldId="267"/>
            <ac:picMk id="22" creationId="{AD641354-693A-ACF0-2BFC-9DE84B81B458}"/>
          </ac:picMkLst>
        </pc:picChg>
        <pc:cxnChg chg="del">
          <ac:chgData name="Janet Coates" userId="ea7fc184-bcb7-4e42-ab6a-4b572a518a51" providerId="ADAL" clId="{9748040A-79AB-4AD7-ABB0-061D53B39BAE}" dt="2025-07-10T18:46:47.665" v="320"/>
          <ac:cxnSpMkLst>
            <pc:docMk/>
            <pc:sldMk cId="1080864442" sldId="267"/>
            <ac:cxnSpMk id="12" creationId="{7667AA61-5C27-F30F-D229-06CBE5709F33}"/>
          </ac:cxnSpMkLst>
        </pc:cxnChg>
        <pc:cxnChg chg="add del">
          <ac:chgData name="Janet Coates" userId="ea7fc184-bcb7-4e42-ab6a-4b572a518a51" providerId="ADAL" clId="{9748040A-79AB-4AD7-ABB0-061D53B39BAE}" dt="2025-07-11T01:15:37.122" v="2222"/>
          <ac:cxnSpMkLst>
            <pc:docMk/>
            <pc:sldMk cId="1080864442" sldId="267"/>
            <ac:cxnSpMk id="29" creationId="{5C34627B-48E6-4F4D-B843-97717A86B490}"/>
          </ac:cxnSpMkLst>
        </pc:cxnChg>
      </pc:sldChg>
      <pc:sldChg chg="addSp delSp modSp mod setBg delDesignElem">
        <pc:chgData name="Janet Coates" userId="ea7fc184-bcb7-4e42-ab6a-4b572a518a51" providerId="ADAL" clId="{9748040A-79AB-4AD7-ABB0-061D53B39BAE}" dt="2025-07-11T01:15:37.122" v="2222"/>
        <pc:sldMkLst>
          <pc:docMk/>
          <pc:sldMk cId="2424453951" sldId="272"/>
        </pc:sldMkLst>
        <pc:spChg chg="mod ord">
          <ac:chgData name="Janet Coates" userId="ea7fc184-bcb7-4e42-ab6a-4b572a518a51" providerId="ADAL" clId="{9748040A-79AB-4AD7-ABB0-061D53B39BAE}" dt="2025-07-11T01:06:34.262" v="2211" actId="26606"/>
          <ac:spMkLst>
            <pc:docMk/>
            <pc:sldMk cId="2424453951" sldId="272"/>
            <ac:spMk id="2" creationId="{7128BF29-41D0-87DA-98A5-9A403B058198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2424453951" sldId="272"/>
            <ac:spMk id="6" creationId="{B9A1D9BC-1455-4308-9ABD-A3F8EDB67AAF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2424453951" sldId="272"/>
            <ac:spMk id="7" creationId="{827DC2C4-B485-428A-BF4A-472D2967F47F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2424453951" sldId="272"/>
            <ac:spMk id="9" creationId="{19D32F93-50AC-4C46-A5DB-291C60DDB7BD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2424453951" sldId="272"/>
            <ac:spMk id="15" creationId="{4A62647B-1222-407C-8740-5A497612B1F5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2424453951" sldId="272"/>
            <ac:spMk id="25" creationId="{B7B42F36-B3C1-4247-AF36-090F0134ED59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2424453951" sldId="272"/>
            <ac:spMk id="27" creationId="{FEF131A2-E574-4D95-A322-C5FF0B64E821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2424453951" sldId="272"/>
            <ac:spMk id="29" creationId="{696B4F8D-F261-41C2-B0A1-B0899F667F0C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2424453951" sldId="272"/>
            <ac:spMk id="31" creationId="{A3C7563A-4B20-4E0B-8548-374928B55F30}"/>
          </ac:spMkLst>
        </pc:spChg>
        <pc:picChg chg="add mod">
          <ac:chgData name="Janet Coates" userId="ea7fc184-bcb7-4e42-ab6a-4b572a518a51" providerId="ADAL" clId="{9748040A-79AB-4AD7-ABB0-061D53B39BAE}" dt="2025-07-11T01:06:34.262" v="2211" actId="26606"/>
          <ac:picMkLst>
            <pc:docMk/>
            <pc:sldMk cId="2424453951" sldId="272"/>
            <ac:picMk id="4" creationId="{16001FA9-6409-8E52-ED8E-661ED11D6F37}"/>
          </ac:picMkLst>
        </pc:picChg>
        <pc:picChg chg="del">
          <ac:chgData name="Janet Coates" userId="ea7fc184-bcb7-4e42-ab6a-4b572a518a51" providerId="ADAL" clId="{9748040A-79AB-4AD7-ABB0-061D53B39BAE}" dt="2025-07-11T01:02:24.389" v="2070" actId="21"/>
          <ac:picMkLst>
            <pc:docMk/>
            <pc:sldMk cId="2424453951" sldId="272"/>
            <ac:picMk id="11" creationId="{E50C4ED9-211A-E29D-3AA8-FC708F7F636A}"/>
          </ac:picMkLst>
        </pc:picChg>
        <pc:picChg chg="del">
          <ac:chgData name="Janet Coates" userId="ea7fc184-bcb7-4e42-ab6a-4b572a518a51" providerId="ADAL" clId="{9748040A-79AB-4AD7-ABB0-061D53B39BAE}" dt="2025-07-11T01:02:21.215" v="2068" actId="21"/>
          <ac:picMkLst>
            <pc:docMk/>
            <pc:sldMk cId="2424453951" sldId="272"/>
            <ac:picMk id="13" creationId="{56CAA058-3D0E-BA02-C1F0-0FDEBB9BFD78}"/>
          </ac:picMkLst>
        </pc:picChg>
        <pc:picChg chg="del">
          <ac:chgData name="Janet Coates" userId="ea7fc184-bcb7-4e42-ab6a-4b572a518a51" providerId="ADAL" clId="{9748040A-79AB-4AD7-ABB0-061D53B39BAE}" dt="2025-07-11T01:02:22.829" v="2069" actId="21"/>
          <ac:picMkLst>
            <pc:docMk/>
            <pc:sldMk cId="2424453951" sldId="272"/>
            <ac:picMk id="17" creationId="{4EA7D42D-572B-4A7D-1637-E1E14C37CD2F}"/>
          </ac:picMkLst>
        </pc:picChg>
      </pc:sldChg>
      <pc:sldChg chg="addSp delSp modSp mod setBg delDesignElem">
        <pc:chgData name="Janet Coates" userId="ea7fc184-bcb7-4e42-ab6a-4b572a518a51" providerId="ADAL" clId="{9748040A-79AB-4AD7-ABB0-061D53B39BAE}" dt="2025-07-11T01:15:37.122" v="2222"/>
        <pc:sldMkLst>
          <pc:docMk/>
          <pc:sldMk cId="263445554" sldId="276"/>
        </pc:sldMkLst>
        <pc:spChg chg="mod">
          <ac:chgData name="Janet Coates" userId="ea7fc184-bcb7-4e42-ab6a-4b572a518a51" providerId="ADAL" clId="{9748040A-79AB-4AD7-ABB0-061D53B39BAE}" dt="2025-07-11T00:57:37.577" v="1981" actId="26606"/>
          <ac:spMkLst>
            <pc:docMk/>
            <pc:sldMk cId="263445554" sldId="276"/>
            <ac:spMk id="2" creationId="{528ADCE7-8AF6-D193-32A6-85CB2435F077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263445554" sldId="276"/>
            <ac:spMk id="10" creationId="{06DA9DF9-31F7-4056-B42E-878CC92417B8}"/>
          </ac:spMkLst>
        </pc:spChg>
        <pc:spChg chg="add mod">
          <ac:chgData name="Janet Coates" userId="ea7fc184-bcb7-4e42-ab6a-4b572a518a51" providerId="ADAL" clId="{9748040A-79AB-4AD7-ABB0-061D53B39BAE}" dt="2025-07-11T01:00:34.134" v="2034" actId="1076"/>
          <ac:spMkLst>
            <pc:docMk/>
            <pc:sldMk cId="263445554" sldId="276"/>
            <ac:spMk id="11" creationId="{0D7054DB-E547-40B5-C839-CA19FC1F38FB}"/>
          </ac:spMkLst>
        </pc:spChg>
        <pc:spChg chg="add del mod">
          <ac:chgData name="Janet Coates" userId="ea7fc184-bcb7-4e42-ab6a-4b572a518a51" providerId="ADAL" clId="{9748040A-79AB-4AD7-ABB0-061D53B39BAE}" dt="2025-07-11T01:01:15.503" v="2049"/>
          <ac:spMkLst>
            <pc:docMk/>
            <pc:sldMk cId="263445554" sldId="276"/>
            <ac:spMk id="12" creationId="{74A98F0A-66CF-2426-25E0-56B0E238DED9}"/>
          </ac:spMkLst>
        </pc:spChg>
        <pc:spChg chg="add mod">
          <ac:chgData name="Janet Coates" userId="ea7fc184-bcb7-4e42-ab6a-4b572a518a51" providerId="ADAL" clId="{9748040A-79AB-4AD7-ABB0-061D53B39BAE}" dt="2025-07-11T01:01:57.090" v="2067" actId="1076"/>
          <ac:spMkLst>
            <pc:docMk/>
            <pc:sldMk cId="263445554" sldId="276"/>
            <ac:spMk id="13" creationId="{2FC97400-ECD5-6383-C5B0-5199F57536A4}"/>
          </ac:spMkLst>
        </pc:spChg>
        <pc:spChg chg="add del">
          <ac:chgData name="Janet Coates" userId="ea7fc184-bcb7-4e42-ab6a-4b572a518a51" providerId="ADAL" clId="{9748040A-79AB-4AD7-ABB0-061D53B39BAE}" dt="2025-07-11T00:57:37.577" v="1981" actId="26606"/>
          <ac:spMkLst>
            <pc:docMk/>
            <pc:sldMk cId="263445554" sldId="276"/>
            <ac:spMk id="14" creationId="{439BCA50-5C8B-4034-853C-B29176644ED3}"/>
          </ac:spMkLst>
        </pc:spChg>
        <pc:spChg chg="add mod">
          <ac:chgData name="Janet Coates" userId="ea7fc184-bcb7-4e42-ab6a-4b572a518a51" providerId="ADAL" clId="{9748040A-79AB-4AD7-ABB0-061D53B39BAE}" dt="2025-07-11T01:01:46.307" v="2066" actId="1076"/>
          <ac:spMkLst>
            <pc:docMk/>
            <pc:sldMk cId="263445554" sldId="276"/>
            <ac:spMk id="15" creationId="{597318E0-2ED3-9C43-208D-2055B41434F5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263445554" sldId="276"/>
            <ac:spMk id="23" creationId="{533BF18B-C8A1-400D-BBBD-6103EC90FE1A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263445554" sldId="276"/>
            <ac:spMk id="25" creationId="{99413ED5-9ED4-4772-BCE4-2BCAE6B12E35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263445554" sldId="276"/>
            <ac:spMk id="27" creationId="{04357C93-F0CB-4A1C-8F77-4E9063789819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263445554" sldId="276"/>
            <ac:spMk id="29" creationId="{90F533E9-6690-41A8-A372-4C6C622D028D}"/>
          </ac:spMkLst>
        </pc:spChg>
        <pc:grpChg chg="add del">
          <ac:chgData name="Janet Coates" userId="ea7fc184-bcb7-4e42-ab6a-4b572a518a51" providerId="ADAL" clId="{9748040A-79AB-4AD7-ABB0-061D53B39BAE}" dt="2025-07-11T00:57:37.577" v="1981" actId="26606"/>
          <ac:grpSpMkLst>
            <pc:docMk/>
            <pc:sldMk cId="263445554" sldId="276"/>
            <ac:grpSpMk id="16" creationId="{CB018903-3549-4A3B-A9DF-B26757CAA9C6}"/>
          </ac:grpSpMkLst>
        </pc:grpChg>
        <pc:picChg chg="add mod ord">
          <ac:chgData name="Janet Coates" userId="ea7fc184-bcb7-4e42-ab6a-4b572a518a51" providerId="ADAL" clId="{9748040A-79AB-4AD7-ABB0-061D53B39BAE}" dt="2025-07-11T01:00:28.436" v="2033" actId="1076"/>
          <ac:picMkLst>
            <pc:docMk/>
            <pc:sldMk cId="263445554" sldId="276"/>
            <ac:picMk id="4" creationId="{9D7953CF-EF47-2202-64E3-14CF79C61CAC}"/>
          </ac:picMkLst>
        </pc:picChg>
        <pc:picChg chg="del">
          <ac:chgData name="Janet Coates" userId="ea7fc184-bcb7-4e42-ab6a-4b572a518a51" providerId="ADAL" clId="{9748040A-79AB-4AD7-ABB0-061D53B39BAE}" dt="2025-07-11T00:53:47.944" v="1959" actId="21"/>
          <ac:picMkLst>
            <pc:docMk/>
            <pc:sldMk cId="263445554" sldId="276"/>
            <ac:picMk id="5" creationId="{E1774906-C34F-2EC8-6A13-0785200618DC}"/>
          </ac:picMkLst>
        </pc:picChg>
        <pc:picChg chg="add mod ord">
          <ac:chgData name="Janet Coates" userId="ea7fc184-bcb7-4e42-ab6a-4b572a518a51" providerId="ADAL" clId="{9748040A-79AB-4AD7-ABB0-061D53B39BAE}" dt="2025-07-11T00:57:37.577" v="1981" actId="26606"/>
          <ac:picMkLst>
            <pc:docMk/>
            <pc:sldMk cId="263445554" sldId="276"/>
            <ac:picMk id="7" creationId="{49BD16A6-3134-51DC-2EE8-5E7BADBCDA2C}"/>
          </ac:picMkLst>
        </pc:picChg>
        <pc:picChg chg="add mod">
          <ac:chgData name="Janet Coates" userId="ea7fc184-bcb7-4e42-ab6a-4b572a518a51" providerId="ADAL" clId="{9748040A-79AB-4AD7-ABB0-061D53B39BAE}" dt="2025-07-11T00:57:37.577" v="1981" actId="26606"/>
          <ac:picMkLst>
            <pc:docMk/>
            <pc:sldMk cId="263445554" sldId="276"/>
            <ac:picMk id="9" creationId="{946478E7-FDFC-A199-3CD4-EA31677745C3}"/>
          </ac:picMkLst>
        </pc:picChg>
      </pc:sldChg>
      <pc:sldChg chg="addSp delSp modSp mod delDesignElem">
        <pc:chgData name="Janet Coates" userId="ea7fc184-bcb7-4e42-ab6a-4b572a518a51" providerId="ADAL" clId="{9748040A-79AB-4AD7-ABB0-061D53B39BAE}" dt="2025-07-10T20:50:24.059" v="1305" actId="1076"/>
        <pc:sldMkLst>
          <pc:docMk/>
          <pc:sldMk cId="117137228" sldId="281"/>
        </pc:sldMkLst>
        <pc:spChg chg="mod">
          <ac:chgData name="Janet Coates" userId="ea7fc184-bcb7-4e42-ab6a-4b572a518a51" providerId="ADAL" clId="{9748040A-79AB-4AD7-ABB0-061D53B39BAE}" dt="2025-07-10T20:50:24.059" v="1305" actId="1076"/>
          <ac:spMkLst>
            <pc:docMk/>
            <pc:sldMk cId="117137228" sldId="281"/>
            <ac:spMk id="2" creationId="{719A36A2-64B5-F792-0E24-D8475114509E}"/>
          </ac:spMkLst>
        </pc:spChg>
        <pc:spChg chg="add mod">
          <ac:chgData name="Janet Coates" userId="ea7fc184-bcb7-4e42-ab6a-4b572a518a51" providerId="ADAL" clId="{9748040A-79AB-4AD7-ABB0-061D53B39BAE}" dt="2025-07-10T20:29:13.304" v="1238" actId="255"/>
          <ac:spMkLst>
            <pc:docMk/>
            <pc:sldMk cId="117137228" sldId="281"/>
            <ac:spMk id="3" creationId="{9DE41FD8-B186-182C-1D44-EAD07E72B379}"/>
          </ac:spMkLst>
        </pc:spChg>
        <pc:spChg chg="mod">
          <ac:chgData name="Janet Coates" userId="ea7fc184-bcb7-4e42-ab6a-4b572a518a51" providerId="ADAL" clId="{9748040A-79AB-4AD7-ABB0-061D53B39BAE}" dt="2025-07-10T20:29:19.957" v="1239" actId="255"/>
          <ac:spMkLst>
            <pc:docMk/>
            <pc:sldMk cId="117137228" sldId="281"/>
            <ac:spMk id="4" creationId="{CB4BE0E2-9361-4C43-5BDF-242E1B1CD956}"/>
          </ac:spMkLst>
        </pc:spChg>
        <pc:spChg chg="mod">
          <ac:chgData name="Janet Coates" userId="ea7fc184-bcb7-4e42-ab6a-4b572a518a51" providerId="ADAL" clId="{9748040A-79AB-4AD7-ABB0-061D53B39BAE}" dt="2025-07-10T20:50:13.499" v="1304" actId="1076"/>
          <ac:spMkLst>
            <pc:docMk/>
            <pc:sldMk cId="117137228" sldId="281"/>
            <ac:spMk id="5" creationId="{F408B4FF-0BC0-68F8-7E2A-6F020663FA2B}"/>
          </ac:spMkLst>
        </pc:spChg>
        <pc:spChg chg="del mod">
          <ac:chgData name="Janet Coates" userId="ea7fc184-bcb7-4e42-ab6a-4b572a518a51" providerId="ADAL" clId="{9748040A-79AB-4AD7-ABB0-061D53B39BAE}" dt="2025-07-10T20:27:53.948" v="1213" actId="21"/>
          <ac:spMkLst>
            <pc:docMk/>
            <pc:sldMk cId="117137228" sldId="281"/>
            <ac:spMk id="6" creationId="{566A5BCF-FB0A-1FF3-8345-D6284257ED1B}"/>
          </ac:spMkLst>
        </pc:spChg>
        <pc:spChg chg="mod">
          <ac:chgData name="Janet Coates" userId="ea7fc184-bcb7-4e42-ab6a-4b572a518a51" providerId="ADAL" clId="{9748040A-79AB-4AD7-ABB0-061D53B39BAE}" dt="2025-07-10T20:29:36.434" v="1241" actId="255"/>
          <ac:spMkLst>
            <pc:docMk/>
            <pc:sldMk cId="117137228" sldId="281"/>
            <ac:spMk id="8" creationId="{EF9B9BBF-2446-8432-4C77-44E921E51F65}"/>
          </ac:spMkLst>
        </pc:spChg>
        <pc:spChg chg="mod">
          <ac:chgData name="Janet Coates" userId="ea7fc184-bcb7-4e42-ab6a-4b572a518a51" providerId="ADAL" clId="{9748040A-79AB-4AD7-ABB0-061D53B39BAE}" dt="2025-07-10T20:29:28.623" v="1240" actId="255"/>
          <ac:spMkLst>
            <pc:docMk/>
            <pc:sldMk cId="117137228" sldId="281"/>
            <ac:spMk id="10" creationId="{53D178B4-8861-1E3A-F970-9CC39C7576E5}"/>
          </ac:spMkLst>
        </pc:spChg>
        <pc:spChg chg="add mod">
          <ac:chgData name="Janet Coates" userId="ea7fc184-bcb7-4e42-ab6a-4b572a518a51" providerId="ADAL" clId="{9748040A-79AB-4AD7-ABB0-061D53B39BAE}" dt="2025-07-10T20:29:04.425" v="1237" actId="1076"/>
          <ac:spMkLst>
            <pc:docMk/>
            <pc:sldMk cId="117137228" sldId="281"/>
            <ac:spMk id="12" creationId="{F46585DC-45A3-1F59-98B7-A4CC21A270A4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117137228" sldId="281"/>
            <ac:spMk id="22" creationId="{F6E384F5-137A-40B1-97F0-694CC6ECD59C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117137228" sldId="281"/>
            <ac:spMk id="24" creationId="{9DBC4630-03DA-474F-BBCB-BA3AE6B317A4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117137228" sldId="281"/>
            <ac:spMk id="26" creationId="{78418A25-6EAC-4140-BFE6-284E1925B5EE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117137228" sldId="281"/>
            <ac:spMk id="28" creationId="{C20267F5-D4E6-477A-A590-81F2ABD1B862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117137228" sldId="281"/>
            <ac:spMk id="30" creationId="{6B9D64DB-4D5C-4A91-B45F-F301E3174F9F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117137228" sldId="281"/>
            <ac:spMk id="32" creationId="{CB14CE1B-4BC5-4EF2-BE3D-05E4F580B3DB}"/>
          </ac:spMkLst>
        </pc:spChg>
        <pc:picChg chg="mod">
          <ac:chgData name="Janet Coates" userId="ea7fc184-bcb7-4e42-ab6a-4b572a518a51" providerId="ADAL" clId="{9748040A-79AB-4AD7-ABB0-061D53B39BAE}" dt="2025-07-10T20:11:50.069" v="1165" actId="14826"/>
          <ac:picMkLst>
            <pc:docMk/>
            <pc:sldMk cId="117137228" sldId="281"/>
            <ac:picMk id="7" creationId="{48C8512D-A705-5ED7-6C9B-973916E6A889}"/>
          </ac:picMkLst>
        </pc:picChg>
        <pc:picChg chg="mod">
          <ac:chgData name="Janet Coates" userId="ea7fc184-bcb7-4e42-ab6a-4b572a518a51" providerId="ADAL" clId="{9748040A-79AB-4AD7-ABB0-061D53B39BAE}" dt="2025-07-10T20:09:03.286" v="1160" actId="1076"/>
          <ac:picMkLst>
            <pc:docMk/>
            <pc:sldMk cId="117137228" sldId="281"/>
            <ac:picMk id="9" creationId="{0B180CBC-16C6-826C-CBA0-B5C49AF266AF}"/>
          </ac:picMkLst>
        </pc:picChg>
        <pc:picChg chg="mod">
          <ac:chgData name="Janet Coates" userId="ea7fc184-bcb7-4e42-ab6a-4b572a518a51" providerId="ADAL" clId="{9748040A-79AB-4AD7-ABB0-061D53B39BAE}" dt="2025-07-10T20:02:19.080" v="1082" actId="14826"/>
          <ac:picMkLst>
            <pc:docMk/>
            <pc:sldMk cId="117137228" sldId="281"/>
            <ac:picMk id="11" creationId="{CF9A9845-B101-4185-EF84-27112DAEF47E}"/>
          </ac:picMkLst>
        </pc:picChg>
        <pc:picChg chg="mod">
          <ac:chgData name="Janet Coates" userId="ea7fc184-bcb7-4e42-ab6a-4b572a518a51" providerId="ADAL" clId="{9748040A-79AB-4AD7-ABB0-061D53B39BAE}" dt="2025-07-10T20:27:42.249" v="1211" actId="14826"/>
          <ac:picMkLst>
            <pc:docMk/>
            <pc:sldMk cId="117137228" sldId="281"/>
            <ac:picMk id="13" creationId="{15C27992-3850-AA75-BB3A-519F012D0A54}"/>
          </ac:picMkLst>
        </pc:picChg>
        <pc:picChg chg="mod">
          <ac:chgData name="Janet Coates" userId="ea7fc184-bcb7-4e42-ab6a-4b572a518a51" providerId="ADAL" clId="{9748040A-79AB-4AD7-ABB0-061D53B39BAE}" dt="2025-07-10T20:49:33.399" v="1286" actId="14826"/>
          <ac:picMkLst>
            <pc:docMk/>
            <pc:sldMk cId="117137228" sldId="281"/>
            <ac:picMk id="15" creationId="{9FCF764D-FE5A-982A-42EC-25D9D780E2BE}"/>
          </ac:picMkLst>
        </pc:picChg>
        <pc:picChg chg="mod">
          <ac:chgData name="Janet Coates" userId="ea7fc184-bcb7-4e42-ab6a-4b572a518a51" providerId="ADAL" clId="{9748040A-79AB-4AD7-ABB0-061D53B39BAE}" dt="2025-07-10T20:04:51.823" v="1097" actId="14826"/>
          <ac:picMkLst>
            <pc:docMk/>
            <pc:sldMk cId="117137228" sldId="281"/>
            <ac:picMk id="17" creationId="{898DE27C-81D6-8833-70C3-7033A1641A5E}"/>
          </ac:picMkLst>
        </pc:picChg>
      </pc:sldChg>
      <pc:sldChg chg="addSp delSp modSp mod setBg addAnim delDesignElem">
        <pc:chgData name="Janet Coates" userId="ea7fc184-bcb7-4e42-ab6a-4b572a518a51" providerId="ADAL" clId="{9748040A-79AB-4AD7-ABB0-061D53B39BAE}" dt="2025-07-11T01:15:37.122" v="2222"/>
        <pc:sldMkLst>
          <pc:docMk/>
          <pc:sldMk cId="3741089310" sldId="284"/>
        </pc:sldMkLst>
        <pc:spChg chg="mod">
          <ac:chgData name="Janet Coates" userId="ea7fc184-bcb7-4e42-ab6a-4b572a518a51" providerId="ADAL" clId="{9748040A-79AB-4AD7-ABB0-061D53B39BAE}" dt="2025-07-10T20:25:55.515" v="1205" actId="255"/>
          <ac:spMkLst>
            <pc:docMk/>
            <pc:sldMk cId="3741089310" sldId="284"/>
            <ac:spMk id="2" creationId="{11FA778B-CA0B-86CE-E06B-8C89CF222FC3}"/>
          </ac:spMkLst>
        </pc:spChg>
        <pc:spChg chg="del mod">
          <ac:chgData name="Janet Coates" userId="ea7fc184-bcb7-4e42-ab6a-4b572a518a51" providerId="ADAL" clId="{9748040A-79AB-4AD7-ABB0-061D53B39BAE}" dt="2025-07-10T20:30:16.931" v="1264" actId="478"/>
          <ac:spMkLst>
            <pc:docMk/>
            <pc:sldMk cId="3741089310" sldId="284"/>
            <ac:spMk id="6" creationId="{460F7A23-8DEC-D1BD-0890-41899CA7B8D5}"/>
          </ac:spMkLst>
        </pc:spChg>
        <pc:spChg chg="add mod">
          <ac:chgData name="Janet Coates" userId="ea7fc184-bcb7-4e42-ab6a-4b572a518a51" providerId="ADAL" clId="{9748040A-79AB-4AD7-ABB0-061D53B39BAE}" dt="2025-07-10T20:30:10.141" v="1263" actId="1076"/>
          <ac:spMkLst>
            <pc:docMk/>
            <pc:sldMk cId="3741089310" sldId="284"/>
            <ac:spMk id="9" creationId="{BC1A960C-954B-4BE9-789A-6CF5899C37CD}"/>
          </ac:spMkLst>
        </pc:spChg>
        <pc:spChg chg="add mod">
          <ac:chgData name="Janet Coates" userId="ea7fc184-bcb7-4e42-ab6a-4b572a518a51" providerId="ADAL" clId="{9748040A-79AB-4AD7-ABB0-061D53B39BAE}" dt="2025-07-10T20:30:40.927" v="1285" actId="1076"/>
          <ac:spMkLst>
            <pc:docMk/>
            <pc:sldMk cId="3741089310" sldId="284"/>
            <ac:spMk id="10" creationId="{FDB4F9FD-F9EC-8D7F-1277-93073422DDE1}"/>
          </ac:spMkLst>
        </pc:spChg>
        <pc:spChg chg="ord">
          <ac:chgData name="Janet Coates" userId="ea7fc184-bcb7-4e42-ab6a-4b572a518a51" providerId="ADAL" clId="{9748040A-79AB-4AD7-ABB0-061D53B39BAE}" dt="2025-07-10T20:24:32.852" v="1192" actId="26606"/>
          <ac:spMkLst>
            <pc:docMk/>
            <pc:sldMk cId="3741089310" sldId="284"/>
            <ac:spMk id="11" creationId="{D81B89FB-B453-89E7-37D8-04F1D7F04AE4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3741089310" sldId="284"/>
            <ac:spMk id="16" creationId="{99F1FFA9-D672-408C-9220-ADEEC6ABDD09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3741089310" sldId="284"/>
            <ac:spMk id="26" creationId="{9089EED9-F54D-4F20-A2C6-949DE4176959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3741089310" sldId="284"/>
            <ac:spMk id="27" creationId="{7E46F721-3785-414D-8697-16AF490E6806}"/>
          </ac:spMkLst>
        </pc:spChg>
        <pc:picChg chg="del">
          <ac:chgData name="Janet Coates" userId="ea7fc184-bcb7-4e42-ab6a-4b572a518a51" providerId="ADAL" clId="{9748040A-79AB-4AD7-ABB0-061D53B39BAE}" dt="2025-07-10T18:55:08.587" v="801" actId="21"/>
          <ac:picMkLst>
            <pc:docMk/>
            <pc:sldMk cId="3741089310" sldId="284"/>
            <ac:picMk id="4" creationId="{24175752-5987-A5C4-14BF-5CA83CDD6C6D}"/>
          </ac:picMkLst>
        </pc:picChg>
        <pc:picChg chg="add mod">
          <ac:chgData name="Janet Coates" userId="ea7fc184-bcb7-4e42-ab6a-4b572a518a51" providerId="ADAL" clId="{9748040A-79AB-4AD7-ABB0-061D53B39BAE}" dt="2025-07-10T20:25:16.890" v="1202" actId="1076"/>
          <ac:picMkLst>
            <pc:docMk/>
            <pc:sldMk cId="3741089310" sldId="284"/>
            <ac:picMk id="5" creationId="{C0AAA747-B7F9-C911-6C27-56685B54D23F}"/>
          </ac:picMkLst>
        </pc:picChg>
        <pc:picChg chg="add mod">
          <ac:chgData name="Janet Coates" userId="ea7fc184-bcb7-4e42-ab6a-4b572a518a51" providerId="ADAL" clId="{9748040A-79AB-4AD7-ABB0-061D53B39BAE}" dt="2025-07-10T20:24:32.852" v="1192" actId="26606"/>
          <ac:picMkLst>
            <pc:docMk/>
            <pc:sldMk cId="3741089310" sldId="284"/>
            <ac:picMk id="8" creationId="{A85DE76C-D021-0D59-5EE2-02D74D829767}"/>
          </ac:picMkLst>
        </pc:picChg>
      </pc:sldChg>
      <pc:sldChg chg="addSp delSp modSp mod setBg delDesignElem">
        <pc:chgData name="Janet Coates" userId="ea7fc184-bcb7-4e42-ab6a-4b572a518a51" providerId="ADAL" clId="{9748040A-79AB-4AD7-ABB0-061D53B39BAE}" dt="2025-07-11T13:34:55.627" v="2644" actId="1076"/>
        <pc:sldMkLst>
          <pc:docMk/>
          <pc:sldMk cId="195235347" sldId="288"/>
        </pc:sldMkLst>
        <pc:spChg chg="mod">
          <ac:chgData name="Janet Coates" userId="ea7fc184-bcb7-4e42-ab6a-4b572a518a51" providerId="ADAL" clId="{9748040A-79AB-4AD7-ABB0-061D53B39BAE}" dt="2025-07-11T01:16:12.624" v="2225" actId="1076"/>
          <ac:spMkLst>
            <pc:docMk/>
            <pc:sldMk cId="195235347" sldId="288"/>
            <ac:spMk id="2" creationId="{1871F0DE-1758-A4DF-656A-C1E3954A6840}"/>
          </ac:spMkLst>
        </pc:spChg>
        <pc:spChg chg="del">
          <ac:chgData name="Janet Coates" userId="ea7fc184-bcb7-4e42-ab6a-4b572a518a51" providerId="ADAL" clId="{9748040A-79AB-4AD7-ABB0-061D53B39BAE}" dt="2025-07-10T20:59:48.243" v="1407" actId="21"/>
          <ac:spMkLst>
            <pc:docMk/>
            <pc:sldMk cId="195235347" sldId="288"/>
            <ac:spMk id="8" creationId="{4674E53A-622D-9B9F-1165-381813CF34CE}"/>
          </ac:spMkLst>
        </pc:spChg>
        <pc:spChg chg="del">
          <ac:chgData name="Janet Coates" userId="ea7fc184-bcb7-4e42-ab6a-4b572a518a51" providerId="ADAL" clId="{9748040A-79AB-4AD7-ABB0-061D53B39BAE}" dt="2025-07-10T20:59:51.004" v="1408" actId="21"/>
          <ac:spMkLst>
            <pc:docMk/>
            <pc:sldMk cId="195235347" sldId="288"/>
            <ac:spMk id="9" creationId="{EECAFE65-955F-9152-D88E-5ADD8575A626}"/>
          </ac:spMkLst>
        </pc:spChg>
        <pc:spChg chg="del">
          <ac:chgData name="Janet Coates" userId="ea7fc184-bcb7-4e42-ab6a-4b572a518a51" providerId="ADAL" clId="{9748040A-79AB-4AD7-ABB0-061D53B39BAE}" dt="2025-07-10T20:59:40.561" v="1405" actId="21"/>
          <ac:spMkLst>
            <pc:docMk/>
            <pc:sldMk cId="195235347" sldId="288"/>
            <ac:spMk id="10" creationId="{B5378937-4D6B-7B04-4853-FDF382CE3834}"/>
          </ac:spMkLst>
        </pc:spChg>
        <pc:spChg chg="del">
          <ac:chgData name="Janet Coates" userId="ea7fc184-bcb7-4e42-ab6a-4b572a518a51" providerId="ADAL" clId="{9748040A-79AB-4AD7-ABB0-061D53B39BAE}" dt="2025-07-10T20:59:58.252" v="1410" actId="21"/>
          <ac:spMkLst>
            <pc:docMk/>
            <pc:sldMk cId="195235347" sldId="288"/>
            <ac:spMk id="11" creationId="{C4610C13-1BB0-BC57-562D-8E0C6C154DCD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195235347" sldId="288"/>
            <ac:spMk id="12" creationId="{AC0749D4-5D79-415F-A4FE-C04AA9FAF637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195235347" sldId="288"/>
            <ac:spMk id="14" creationId="{E8C1EE2C-97A4-4801-8BC8-9D18F259BDAD}"/>
          </ac:spMkLst>
        </pc:spChg>
        <pc:spChg chg="add del mod">
          <ac:chgData name="Janet Coates" userId="ea7fc184-bcb7-4e42-ab6a-4b572a518a51" providerId="ADAL" clId="{9748040A-79AB-4AD7-ABB0-061D53B39BAE}" dt="2025-07-10T21:10:51.203" v="1455" actId="478"/>
          <ac:spMkLst>
            <pc:docMk/>
            <pc:sldMk cId="195235347" sldId="288"/>
            <ac:spMk id="17" creationId="{901771AA-9A6E-93A7-257E-ADAF52C55A55}"/>
          </ac:spMkLst>
        </pc:spChg>
        <pc:spChg chg="add mod">
          <ac:chgData name="Janet Coates" userId="ea7fc184-bcb7-4e42-ab6a-4b572a518a51" providerId="ADAL" clId="{9748040A-79AB-4AD7-ABB0-061D53B39BAE}" dt="2025-07-11T13:34:51.269" v="2643" actId="1076"/>
          <ac:spMkLst>
            <pc:docMk/>
            <pc:sldMk cId="195235347" sldId="288"/>
            <ac:spMk id="18" creationId="{CA1D36DB-2328-8C47-2C5C-997084970936}"/>
          </ac:spMkLst>
        </pc:spChg>
        <pc:spChg chg="add mod">
          <ac:chgData name="Janet Coates" userId="ea7fc184-bcb7-4e42-ab6a-4b572a518a51" providerId="ADAL" clId="{9748040A-79AB-4AD7-ABB0-061D53B39BAE}" dt="2025-07-11T13:34:55.627" v="2644" actId="1076"/>
          <ac:spMkLst>
            <pc:docMk/>
            <pc:sldMk cId="195235347" sldId="288"/>
            <ac:spMk id="19" creationId="{50D50C23-D490-86B5-2DA4-8C39EAD045CB}"/>
          </ac:spMkLst>
        </pc:spChg>
        <pc:spChg chg="add mod">
          <ac:chgData name="Janet Coates" userId="ea7fc184-bcb7-4e42-ab6a-4b572a518a51" providerId="ADAL" clId="{9748040A-79AB-4AD7-ABB0-061D53B39BAE}" dt="2025-07-10T21:14:31.111" v="1588" actId="20577"/>
          <ac:spMkLst>
            <pc:docMk/>
            <pc:sldMk cId="195235347" sldId="288"/>
            <ac:spMk id="20" creationId="{E66B9A6F-1BFC-AC1C-94AE-3463D4F23474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195235347" sldId="288"/>
            <ac:spMk id="21" creationId="{DC35A348-C5D6-4112-9FDD-93A493B010B5}"/>
          </ac:spMkLst>
        </pc:spChg>
        <pc:grpChg chg="add del">
          <ac:chgData name="Janet Coates" userId="ea7fc184-bcb7-4e42-ab6a-4b572a518a51" providerId="ADAL" clId="{9748040A-79AB-4AD7-ABB0-061D53B39BAE}" dt="2025-07-11T01:15:37.122" v="2222"/>
          <ac:grpSpMkLst>
            <pc:docMk/>
            <pc:sldMk cId="195235347" sldId="288"/>
            <ac:grpSpMk id="23" creationId="{AC0B7807-0C83-4963-821A-69B172722E49}"/>
          </ac:grpSpMkLst>
        </pc:grpChg>
        <pc:picChg chg="add mod">
          <ac:chgData name="Janet Coates" userId="ea7fc184-bcb7-4e42-ab6a-4b572a518a51" providerId="ADAL" clId="{9748040A-79AB-4AD7-ABB0-061D53B39BAE}" dt="2025-07-11T13:34:45.896" v="2642" actId="1076"/>
          <ac:picMkLst>
            <pc:docMk/>
            <pc:sldMk cId="195235347" sldId="288"/>
            <ac:picMk id="4" creationId="{6E444FD1-5765-FDC7-6826-EB99255A153D}"/>
          </ac:picMkLst>
        </pc:picChg>
        <pc:picChg chg="del">
          <ac:chgData name="Janet Coates" userId="ea7fc184-bcb7-4e42-ab6a-4b572a518a51" providerId="ADAL" clId="{9748040A-79AB-4AD7-ABB0-061D53B39BAE}" dt="2025-07-10T20:59:52.615" v="1409" actId="21"/>
          <ac:picMkLst>
            <pc:docMk/>
            <pc:sldMk cId="195235347" sldId="288"/>
            <ac:picMk id="5" creationId="{65DEEB21-5B76-077E-5EB4-0323B7CB94B0}"/>
          </ac:picMkLst>
        </pc:picChg>
        <pc:picChg chg="del">
          <ac:chgData name="Janet Coates" userId="ea7fc184-bcb7-4e42-ab6a-4b572a518a51" providerId="ADAL" clId="{9748040A-79AB-4AD7-ABB0-061D53B39BAE}" dt="2025-07-10T20:59:42.399" v="1406" actId="21"/>
          <ac:picMkLst>
            <pc:docMk/>
            <pc:sldMk cId="195235347" sldId="288"/>
            <ac:picMk id="7" creationId="{22CB06D1-AF68-E308-9055-0BCF14808FC2}"/>
          </ac:picMkLst>
        </pc:picChg>
        <pc:picChg chg="add mod">
          <ac:chgData name="Janet Coates" userId="ea7fc184-bcb7-4e42-ab6a-4b572a518a51" providerId="ADAL" clId="{9748040A-79AB-4AD7-ABB0-061D53B39BAE}" dt="2025-07-10T21:09:27.234" v="1420" actId="26606"/>
          <ac:picMkLst>
            <pc:docMk/>
            <pc:sldMk cId="195235347" sldId="288"/>
            <ac:picMk id="13" creationId="{E3E8638A-FF15-2100-111B-5C4B89A9FF10}"/>
          </ac:picMkLst>
        </pc:picChg>
        <pc:picChg chg="add mod">
          <ac:chgData name="Janet Coates" userId="ea7fc184-bcb7-4e42-ab6a-4b572a518a51" providerId="ADAL" clId="{9748040A-79AB-4AD7-ABB0-061D53B39BAE}" dt="2025-07-10T21:09:27.234" v="1420" actId="26606"/>
          <ac:picMkLst>
            <pc:docMk/>
            <pc:sldMk cId="195235347" sldId="288"/>
            <ac:picMk id="16" creationId="{FF276B2B-5259-BE3D-FABF-263553DC5AA5}"/>
          </ac:picMkLst>
        </pc:picChg>
      </pc:sldChg>
      <pc:sldChg chg="addSp delSp modSp mod delDesignElem">
        <pc:chgData name="Janet Coates" userId="ea7fc184-bcb7-4e42-ab6a-4b572a518a51" providerId="ADAL" clId="{9748040A-79AB-4AD7-ABB0-061D53B39BAE}" dt="2025-07-11T13:34:26.295" v="2641" actId="20577"/>
        <pc:sldMkLst>
          <pc:docMk/>
          <pc:sldMk cId="1752642299" sldId="289"/>
        </pc:sldMkLst>
        <pc:spChg chg="mod">
          <ac:chgData name="Janet Coates" userId="ea7fc184-bcb7-4e42-ab6a-4b572a518a51" providerId="ADAL" clId="{9748040A-79AB-4AD7-ABB0-061D53B39BAE}" dt="2025-07-10T19:15:01.504" v="1009" actId="1076"/>
          <ac:spMkLst>
            <pc:docMk/>
            <pc:sldMk cId="1752642299" sldId="289"/>
            <ac:spMk id="2" creationId="{5E699422-BB91-1DE7-FCCC-18D9BF619644}"/>
          </ac:spMkLst>
        </pc:spChg>
        <pc:spChg chg="mod">
          <ac:chgData name="Janet Coates" userId="ea7fc184-bcb7-4e42-ab6a-4b572a518a51" providerId="ADAL" clId="{9748040A-79AB-4AD7-ABB0-061D53B39BAE}" dt="2025-07-11T13:33:59.592" v="2636" actId="313"/>
          <ac:spMkLst>
            <pc:docMk/>
            <pc:sldMk cId="1752642299" sldId="289"/>
            <ac:spMk id="8" creationId="{1F07D4B3-A68E-4717-0E06-3F42349ABBFE}"/>
          </ac:spMkLst>
        </pc:spChg>
        <pc:spChg chg="mod">
          <ac:chgData name="Janet Coates" userId="ea7fc184-bcb7-4e42-ab6a-4b572a518a51" providerId="ADAL" clId="{9748040A-79AB-4AD7-ABB0-061D53B39BAE}" dt="2025-07-10T19:17:49.634" v="1049" actId="20577"/>
          <ac:spMkLst>
            <pc:docMk/>
            <pc:sldMk cId="1752642299" sldId="289"/>
            <ac:spMk id="9" creationId="{25247426-8A0C-DA48-51F6-BD7456664DF4}"/>
          </ac:spMkLst>
        </pc:spChg>
        <pc:spChg chg="mod">
          <ac:chgData name="Janet Coates" userId="ea7fc184-bcb7-4e42-ab6a-4b572a518a51" providerId="ADAL" clId="{9748040A-79AB-4AD7-ABB0-061D53B39BAE}" dt="2025-07-11T13:34:04.728" v="2637" actId="313"/>
          <ac:spMkLst>
            <pc:docMk/>
            <pc:sldMk cId="1752642299" sldId="289"/>
            <ac:spMk id="10" creationId="{E21CCD41-CDE9-E740-2F2B-1869212FA960}"/>
          </ac:spMkLst>
        </pc:spChg>
        <pc:spChg chg="mod">
          <ac:chgData name="Janet Coates" userId="ea7fc184-bcb7-4e42-ab6a-4b572a518a51" providerId="ADAL" clId="{9748040A-79AB-4AD7-ABB0-061D53B39BAE}" dt="2025-07-11T13:34:26.295" v="2641" actId="20577"/>
          <ac:spMkLst>
            <pc:docMk/>
            <pc:sldMk cId="1752642299" sldId="289"/>
            <ac:spMk id="11" creationId="{5D79F3C7-AB19-3381-014C-0EF1702BC002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1752642299" sldId="289"/>
            <ac:spMk id="12" creationId="{A26C624C-963C-4795-B05B-6565DB5ABD39}"/>
          </ac:spMkLst>
        </pc:spChg>
        <pc:picChg chg="mod">
          <ac:chgData name="Janet Coates" userId="ea7fc184-bcb7-4e42-ab6a-4b572a518a51" providerId="ADAL" clId="{9748040A-79AB-4AD7-ABB0-061D53B39BAE}" dt="2025-07-10T19:15:25.446" v="1010" actId="14826"/>
          <ac:picMkLst>
            <pc:docMk/>
            <pc:sldMk cId="1752642299" sldId="289"/>
            <ac:picMk id="4" creationId="{390C5E38-633F-AB4C-9B3F-75491C3CFBDA}"/>
          </ac:picMkLst>
        </pc:picChg>
        <pc:picChg chg="mod">
          <ac:chgData name="Janet Coates" userId="ea7fc184-bcb7-4e42-ab6a-4b572a518a51" providerId="ADAL" clId="{9748040A-79AB-4AD7-ABB0-061D53B39BAE}" dt="2025-07-10T19:02:09.256" v="950" actId="1076"/>
          <ac:picMkLst>
            <pc:docMk/>
            <pc:sldMk cId="1752642299" sldId="289"/>
            <ac:picMk id="5" creationId="{77CDCFD6-AAF1-F5BC-ECE5-5863BBD349D1}"/>
          </ac:picMkLst>
        </pc:picChg>
        <pc:picChg chg="mod">
          <ac:chgData name="Janet Coates" userId="ea7fc184-bcb7-4e42-ab6a-4b572a518a51" providerId="ADAL" clId="{9748040A-79AB-4AD7-ABB0-061D53B39BAE}" dt="2025-07-10T19:10:16.247" v="956" actId="14826"/>
          <ac:picMkLst>
            <pc:docMk/>
            <pc:sldMk cId="1752642299" sldId="289"/>
            <ac:picMk id="6" creationId="{2F91FD31-A986-FD39-2DE6-BFB22E4492EF}"/>
          </ac:picMkLst>
        </pc:picChg>
        <pc:picChg chg="mod">
          <ac:chgData name="Janet Coates" userId="ea7fc184-bcb7-4e42-ab6a-4b572a518a51" providerId="ADAL" clId="{9748040A-79AB-4AD7-ABB0-061D53B39BAE}" dt="2025-07-10T19:17:31.773" v="1013" actId="1076"/>
          <ac:picMkLst>
            <pc:docMk/>
            <pc:sldMk cId="1752642299" sldId="289"/>
            <ac:picMk id="7" creationId="{8E2DD4EA-4A11-34E4-6DF6-D7A0A372AF1A}"/>
          </ac:picMkLst>
        </pc:picChg>
        <pc:picChg chg="add del mod">
          <ac:chgData name="Janet Coates" userId="ea7fc184-bcb7-4e42-ab6a-4b572a518a51" providerId="ADAL" clId="{9748040A-79AB-4AD7-ABB0-061D53B39BAE}" dt="2025-07-10T19:09:57.947" v="955" actId="21"/>
          <ac:picMkLst>
            <pc:docMk/>
            <pc:sldMk cId="1752642299" sldId="289"/>
            <ac:picMk id="13" creationId="{EDA4E9A2-06D8-9EBD-14FC-803F11931AB9}"/>
          </ac:picMkLst>
        </pc:picChg>
      </pc:sldChg>
      <pc:sldChg chg="delSp modSp mod delDesignElem">
        <pc:chgData name="Janet Coates" userId="ea7fc184-bcb7-4e42-ab6a-4b572a518a51" providerId="ADAL" clId="{9748040A-79AB-4AD7-ABB0-061D53B39BAE}" dt="2025-07-10T20:58:57.842" v="1404" actId="20577"/>
        <pc:sldMkLst>
          <pc:docMk/>
          <pc:sldMk cId="3009552745" sldId="290"/>
        </pc:sldMkLst>
        <pc:spChg chg="mod">
          <ac:chgData name="Janet Coates" userId="ea7fc184-bcb7-4e42-ab6a-4b572a518a51" providerId="ADAL" clId="{9748040A-79AB-4AD7-ABB0-061D53B39BAE}" dt="2025-07-10T20:52:08.129" v="1328" actId="20577"/>
          <ac:spMkLst>
            <pc:docMk/>
            <pc:sldMk cId="3009552745" sldId="290"/>
            <ac:spMk id="7" creationId="{B487DE11-666F-0A5F-0486-A7645D2DCDAA}"/>
          </ac:spMkLst>
        </pc:spChg>
        <pc:spChg chg="mod">
          <ac:chgData name="Janet Coates" userId="ea7fc184-bcb7-4e42-ab6a-4b572a518a51" providerId="ADAL" clId="{9748040A-79AB-4AD7-ABB0-061D53B39BAE}" dt="2025-07-10T20:58:29.343" v="1387" actId="20577"/>
          <ac:spMkLst>
            <pc:docMk/>
            <pc:sldMk cId="3009552745" sldId="290"/>
            <ac:spMk id="8" creationId="{7331E8F4-8EC6-2404-CF4B-907FA616B358}"/>
          </ac:spMkLst>
        </pc:spChg>
        <pc:spChg chg="del mod">
          <ac:chgData name="Janet Coates" userId="ea7fc184-bcb7-4e42-ab6a-4b572a518a51" providerId="ADAL" clId="{9748040A-79AB-4AD7-ABB0-061D53B39BAE}" dt="2025-07-10T20:57:05.524" v="1330" actId="478"/>
          <ac:spMkLst>
            <pc:docMk/>
            <pc:sldMk cId="3009552745" sldId="290"/>
            <ac:spMk id="9" creationId="{D3960212-2F80-BA83-D6AD-D462D589936A}"/>
          </ac:spMkLst>
        </pc:spChg>
        <pc:spChg chg="mod">
          <ac:chgData name="Janet Coates" userId="ea7fc184-bcb7-4e42-ab6a-4b572a518a51" providerId="ADAL" clId="{9748040A-79AB-4AD7-ABB0-061D53B39BAE}" dt="2025-07-10T20:57:23.243" v="1334" actId="255"/>
          <ac:spMkLst>
            <pc:docMk/>
            <pc:sldMk cId="3009552745" sldId="290"/>
            <ac:spMk id="10" creationId="{DB913C6C-2CD2-9A3D-35A9-BF259CC19930}"/>
          </ac:spMkLst>
        </pc:spChg>
        <pc:spChg chg="del">
          <ac:chgData name="Janet Coates" userId="ea7fc184-bcb7-4e42-ab6a-4b572a518a51" providerId="ADAL" clId="{9748040A-79AB-4AD7-ABB0-061D53B39BAE}" dt="2025-07-10T20:57:10.833" v="1332" actId="478"/>
          <ac:spMkLst>
            <pc:docMk/>
            <pc:sldMk cId="3009552745" sldId="290"/>
            <ac:spMk id="12" creationId="{FB7AC9C1-B496-F1D1-181D-4A02FE482708}"/>
          </ac:spMkLst>
        </pc:spChg>
        <pc:spChg chg="mod">
          <ac:chgData name="Janet Coates" userId="ea7fc184-bcb7-4e42-ab6a-4b572a518a51" providerId="ADAL" clId="{9748040A-79AB-4AD7-ABB0-061D53B39BAE}" dt="2025-07-10T20:58:57.842" v="1404" actId="20577"/>
          <ac:spMkLst>
            <pc:docMk/>
            <pc:sldMk cId="3009552745" sldId="290"/>
            <ac:spMk id="14" creationId="{54589404-689B-6C38-6828-E18E0A6319B0}"/>
          </ac:spMkLst>
        </pc:spChg>
        <pc:spChg chg="del">
          <ac:chgData name="Janet Coates" userId="ea7fc184-bcb7-4e42-ab6a-4b572a518a51" providerId="ADAL" clId="{9748040A-79AB-4AD7-ABB0-061D53B39BAE}" dt="2025-07-10T18:46:47.665" v="320"/>
          <ac:spMkLst>
            <pc:docMk/>
            <pc:sldMk cId="3009552745" sldId="290"/>
            <ac:spMk id="18" creationId="{4C3A44BB-E01C-4AA8-B2C8-32FC346D2ED7}"/>
          </ac:spMkLst>
        </pc:spChg>
        <pc:picChg chg="mod">
          <ac:chgData name="Janet Coates" userId="ea7fc184-bcb7-4e42-ab6a-4b572a518a51" providerId="ADAL" clId="{9748040A-79AB-4AD7-ABB0-061D53B39BAE}" dt="2025-07-10T20:58:45.745" v="1388" actId="14826"/>
          <ac:picMkLst>
            <pc:docMk/>
            <pc:sldMk cId="3009552745" sldId="290"/>
            <ac:picMk id="4" creationId="{83FB832F-65FE-5AA3-749F-7034AC29C98B}"/>
          </ac:picMkLst>
        </pc:picChg>
        <pc:picChg chg="mod">
          <ac:chgData name="Janet Coates" userId="ea7fc184-bcb7-4e42-ab6a-4b572a518a51" providerId="ADAL" clId="{9748040A-79AB-4AD7-ABB0-061D53B39BAE}" dt="2025-07-10T20:51:50.811" v="1306" actId="14826"/>
          <ac:picMkLst>
            <pc:docMk/>
            <pc:sldMk cId="3009552745" sldId="290"/>
            <ac:picMk id="5" creationId="{C93389C6-E6E8-2891-3365-33F992E64B1D}"/>
          </ac:picMkLst>
        </pc:picChg>
        <pc:picChg chg="mod">
          <ac:chgData name="Janet Coates" userId="ea7fc184-bcb7-4e42-ab6a-4b572a518a51" providerId="ADAL" clId="{9748040A-79AB-4AD7-ABB0-061D53B39BAE}" dt="2025-07-10T20:57:41.344" v="1335" actId="14826"/>
          <ac:picMkLst>
            <pc:docMk/>
            <pc:sldMk cId="3009552745" sldId="290"/>
            <ac:picMk id="6" creationId="{6B868F00-9FD1-5A3E-95C3-6F3BD926B3A7}"/>
          </ac:picMkLst>
        </pc:picChg>
        <pc:picChg chg="del">
          <ac:chgData name="Janet Coates" userId="ea7fc184-bcb7-4e42-ab6a-4b572a518a51" providerId="ADAL" clId="{9748040A-79AB-4AD7-ABB0-061D53B39BAE}" dt="2025-07-10T20:57:06.779" v="1331" actId="478"/>
          <ac:picMkLst>
            <pc:docMk/>
            <pc:sldMk cId="3009552745" sldId="290"/>
            <ac:picMk id="1026" creationId="{2803EC18-7CE8-3B07-7CA8-0DCACEFFEA9D}"/>
          </ac:picMkLst>
        </pc:picChg>
      </pc:sldChg>
      <pc:sldChg chg="addSp delSp modSp mod">
        <pc:chgData name="Janet Coates" userId="ea7fc184-bcb7-4e42-ab6a-4b572a518a51" providerId="ADAL" clId="{9748040A-79AB-4AD7-ABB0-061D53B39BAE}" dt="2025-07-11T13:36:04.786" v="2654" actId="2"/>
        <pc:sldMkLst>
          <pc:docMk/>
          <pc:sldMk cId="783039576" sldId="291"/>
        </pc:sldMkLst>
        <pc:graphicFrameChg chg="add del mod modGraphic">
          <ac:chgData name="Janet Coates" userId="ea7fc184-bcb7-4e42-ab6a-4b572a518a51" providerId="ADAL" clId="{9748040A-79AB-4AD7-ABB0-061D53B39BAE}" dt="2025-07-11T13:26:40.340" v="2297" actId="21"/>
          <ac:graphicFrameMkLst>
            <pc:docMk/>
            <pc:sldMk cId="783039576" sldId="291"/>
            <ac:graphicFrameMk id="2" creationId="{1D1FB4ED-3BD3-4A1B-4867-55FAA5F432A1}"/>
          </ac:graphicFrameMkLst>
        </pc:graphicFrameChg>
        <pc:graphicFrameChg chg="add del mod">
          <ac:chgData name="Janet Coates" userId="ea7fc184-bcb7-4e42-ab6a-4b572a518a51" providerId="ADAL" clId="{9748040A-79AB-4AD7-ABB0-061D53B39BAE}" dt="2025-07-11T13:25:51.183" v="2290" actId="21"/>
          <ac:graphicFrameMkLst>
            <pc:docMk/>
            <pc:sldMk cId="783039576" sldId="291"/>
            <ac:graphicFrameMk id="3" creationId="{BB87C204-367B-87C2-FC2C-F5671DFF5119}"/>
          </ac:graphicFrameMkLst>
        </pc:graphicFrameChg>
        <pc:graphicFrameChg chg="del">
          <ac:chgData name="Janet Coates" userId="ea7fc184-bcb7-4e42-ab6a-4b572a518a51" providerId="ADAL" clId="{9748040A-79AB-4AD7-ABB0-061D53B39BAE}" dt="2025-07-11T13:25:55.699" v="2291" actId="21"/>
          <ac:graphicFrameMkLst>
            <pc:docMk/>
            <pc:sldMk cId="783039576" sldId="291"/>
            <ac:graphicFrameMk id="4" creationId="{389247AF-760D-2A75-BCFF-D7773D7AC1C9}"/>
          </ac:graphicFrameMkLst>
        </pc:graphicFrameChg>
        <pc:graphicFrameChg chg="add mod modGraphic">
          <ac:chgData name="Janet Coates" userId="ea7fc184-bcb7-4e42-ab6a-4b572a518a51" providerId="ADAL" clId="{9748040A-79AB-4AD7-ABB0-061D53B39BAE}" dt="2025-07-11T13:36:04.786" v="2654" actId="2"/>
          <ac:graphicFrameMkLst>
            <pc:docMk/>
            <pc:sldMk cId="783039576" sldId="291"/>
            <ac:graphicFrameMk id="5" creationId="{79AA4A72-C539-0F08-B7FA-9F5C5F4FC644}"/>
          </ac:graphicFrameMkLst>
        </pc:graphicFrameChg>
        <pc:graphicFrameChg chg="add del mod">
          <ac:chgData name="Janet Coates" userId="ea7fc184-bcb7-4e42-ab6a-4b572a518a51" providerId="ADAL" clId="{9748040A-79AB-4AD7-ABB0-061D53B39BAE}" dt="2025-07-11T13:27:17.923" v="2301" actId="21"/>
          <ac:graphicFrameMkLst>
            <pc:docMk/>
            <pc:sldMk cId="783039576" sldId="291"/>
            <ac:graphicFrameMk id="7" creationId="{D69448CF-6E24-05D4-5DDF-D02776E195ED}"/>
          </ac:graphicFrameMkLst>
        </pc:graphicFrameChg>
        <pc:graphicFrameChg chg="add del mod">
          <ac:chgData name="Janet Coates" userId="ea7fc184-bcb7-4e42-ab6a-4b572a518a51" providerId="ADAL" clId="{9748040A-79AB-4AD7-ABB0-061D53B39BAE}" dt="2025-07-11T13:27:58.228" v="2307" actId="21"/>
          <ac:graphicFrameMkLst>
            <pc:docMk/>
            <pc:sldMk cId="783039576" sldId="291"/>
            <ac:graphicFrameMk id="8" creationId="{D69448CF-6E24-05D4-5DDF-D02776E195ED}"/>
          </ac:graphicFrameMkLst>
        </pc:graphicFrameChg>
      </pc:sldChg>
      <pc:sldChg chg="addSp delSp modSp new mod setBg setClrOvrMap delDesignElem">
        <pc:chgData name="Janet Coates" userId="ea7fc184-bcb7-4e42-ab6a-4b572a518a51" providerId="ADAL" clId="{9748040A-79AB-4AD7-ABB0-061D53B39BAE}" dt="2025-07-11T01:15:37.122" v="2222"/>
        <pc:sldMkLst>
          <pc:docMk/>
          <pc:sldMk cId="3639581175" sldId="292"/>
        </pc:sldMkLst>
        <pc:spChg chg="mod">
          <ac:chgData name="Janet Coates" userId="ea7fc184-bcb7-4e42-ab6a-4b572a518a51" providerId="ADAL" clId="{9748040A-79AB-4AD7-ABB0-061D53B39BAE}" dt="2025-07-11T00:47:07.840" v="1822" actId="207"/>
          <ac:spMkLst>
            <pc:docMk/>
            <pc:sldMk cId="3639581175" sldId="292"/>
            <ac:spMk id="2" creationId="{F97A2A6E-0D4F-F497-995F-7E09EFD5C40F}"/>
          </ac:spMkLst>
        </pc:spChg>
        <pc:spChg chg="del">
          <ac:chgData name="Janet Coates" userId="ea7fc184-bcb7-4e42-ab6a-4b572a518a51" providerId="ADAL" clId="{9748040A-79AB-4AD7-ABB0-061D53B39BAE}" dt="2025-07-11T00:25:08.199" v="1716"/>
          <ac:spMkLst>
            <pc:docMk/>
            <pc:sldMk cId="3639581175" sldId="292"/>
            <ac:spMk id="3" creationId="{6EE912EB-983D-C8BC-F493-3E3CBBDE5FB0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3639581175" sldId="292"/>
            <ac:spMk id="20" creationId="{7A7E6B6D-2F84-4166-9F4D-FFA0E086077B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3639581175" sldId="292"/>
            <ac:spMk id="22" creationId="{F540AD87-30B2-4359-A33A-86D9F59E3709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3639581175" sldId="292"/>
            <ac:spMk id="24" creationId="{D411CC74-416E-4F21-A559-C8B7905D9E36}"/>
          </ac:spMkLst>
        </pc:spChg>
        <pc:picChg chg="add mod ord">
          <ac:chgData name="Janet Coates" userId="ea7fc184-bcb7-4e42-ab6a-4b572a518a51" providerId="ADAL" clId="{9748040A-79AB-4AD7-ABB0-061D53B39BAE}" dt="2025-07-11T01:15:37.122" v="2222"/>
          <ac:picMkLst>
            <pc:docMk/>
            <pc:sldMk cId="3639581175" sldId="292"/>
            <ac:picMk id="5" creationId="{E3F39472-B44C-60E6-0011-79726367E896}"/>
          </ac:picMkLst>
        </pc:picChg>
        <pc:picChg chg="add mod ord">
          <ac:chgData name="Janet Coates" userId="ea7fc184-bcb7-4e42-ab6a-4b572a518a51" providerId="ADAL" clId="{9748040A-79AB-4AD7-ABB0-061D53B39BAE}" dt="2025-07-11T00:46:26.257" v="1813" actId="26606"/>
          <ac:picMkLst>
            <pc:docMk/>
            <pc:sldMk cId="3639581175" sldId="292"/>
            <ac:picMk id="7" creationId="{396B6C5D-5C17-B788-B8FF-E0D55CB5E896}"/>
          </ac:picMkLst>
        </pc:picChg>
        <pc:picChg chg="add mod ord">
          <ac:chgData name="Janet Coates" userId="ea7fc184-bcb7-4e42-ab6a-4b572a518a51" providerId="ADAL" clId="{9748040A-79AB-4AD7-ABB0-061D53B39BAE}" dt="2025-07-11T00:46:26.257" v="1813" actId="26606"/>
          <ac:picMkLst>
            <pc:docMk/>
            <pc:sldMk cId="3639581175" sldId="292"/>
            <ac:picMk id="9" creationId="{98243B5C-64EA-515E-F33E-515BA3886B5F}"/>
          </ac:picMkLst>
        </pc:picChg>
        <pc:picChg chg="add mod">
          <ac:chgData name="Janet Coates" userId="ea7fc184-bcb7-4e42-ab6a-4b572a518a51" providerId="ADAL" clId="{9748040A-79AB-4AD7-ABB0-061D53B39BAE}" dt="2025-07-11T00:46:26.257" v="1813" actId="26606"/>
          <ac:picMkLst>
            <pc:docMk/>
            <pc:sldMk cId="3639581175" sldId="292"/>
            <ac:picMk id="11" creationId="{3EDD9238-2B83-5943-31A3-5120BC4D7ED3}"/>
          </ac:picMkLst>
        </pc:picChg>
        <pc:picChg chg="add mod ord">
          <ac:chgData name="Janet Coates" userId="ea7fc184-bcb7-4e42-ab6a-4b572a518a51" providerId="ADAL" clId="{9748040A-79AB-4AD7-ABB0-061D53B39BAE}" dt="2025-07-11T00:46:26.257" v="1813" actId="26606"/>
          <ac:picMkLst>
            <pc:docMk/>
            <pc:sldMk cId="3639581175" sldId="292"/>
            <ac:picMk id="13" creationId="{7DDDEC3D-5DDE-7091-B1E4-2309AF39D90D}"/>
          </ac:picMkLst>
        </pc:picChg>
        <pc:picChg chg="add mod">
          <ac:chgData name="Janet Coates" userId="ea7fc184-bcb7-4e42-ab6a-4b572a518a51" providerId="ADAL" clId="{9748040A-79AB-4AD7-ABB0-061D53B39BAE}" dt="2025-07-11T00:46:26.257" v="1813" actId="26606"/>
          <ac:picMkLst>
            <pc:docMk/>
            <pc:sldMk cId="3639581175" sldId="292"/>
            <ac:picMk id="15" creationId="{72CD3185-4454-2305-C6EC-8F348730FA62}"/>
          </ac:picMkLst>
        </pc:picChg>
        <pc:picChg chg="add del mod">
          <ac:chgData name="Janet Coates" userId="ea7fc184-bcb7-4e42-ab6a-4b572a518a51" providerId="ADAL" clId="{9748040A-79AB-4AD7-ABB0-061D53B39BAE}" dt="2025-07-11T00:45:41.992" v="1808" actId="21"/>
          <ac:picMkLst>
            <pc:docMk/>
            <pc:sldMk cId="3639581175" sldId="292"/>
            <ac:picMk id="17" creationId="{35C6B53B-70A1-968E-4BA3-6258A6F771A3}"/>
          </ac:picMkLst>
        </pc:picChg>
        <pc:picChg chg="add del mod">
          <ac:chgData name="Janet Coates" userId="ea7fc184-bcb7-4e42-ab6a-4b572a518a51" providerId="ADAL" clId="{9748040A-79AB-4AD7-ABB0-061D53B39BAE}" dt="2025-07-11T00:46:13.373" v="1812" actId="21"/>
          <ac:picMkLst>
            <pc:docMk/>
            <pc:sldMk cId="3639581175" sldId="292"/>
            <ac:picMk id="19" creationId="{A021D47F-5AE2-5CE8-1E18-4518A54D9B8F}"/>
          </ac:picMkLst>
        </pc:picChg>
        <pc:picChg chg="add mod">
          <ac:chgData name="Janet Coates" userId="ea7fc184-bcb7-4e42-ab6a-4b572a518a51" providerId="ADAL" clId="{9748040A-79AB-4AD7-ABB0-061D53B39BAE}" dt="2025-07-11T00:47:27.097" v="1827" actId="1076"/>
          <ac:picMkLst>
            <pc:docMk/>
            <pc:sldMk cId="3639581175" sldId="292"/>
            <ac:picMk id="23" creationId="{4A5ED22E-15B0-B21E-E327-4C702027D390}"/>
          </ac:picMkLst>
        </pc:picChg>
      </pc:sldChg>
      <pc:sldChg chg="addSp delSp modSp new mod setBg">
        <pc:chgData name="Janet Coates" userId="ea7fc184-bcb7-4e42-ab6a-4b572a518a51" providerId="ADAL" clId="{9748040A-79AB-4AD7-ABB0-061D53B39BAE}" dt="2025-07-11T00:59:53.795" v="2021" actId="1076"/>
        <pc:sldMkLst>
          <pc:docMk/>
          <pc:sldMk cId="3400133728" sldId="293"/>
        </pc:sldMkLst>
        <pc:spChg chg="add mod">
          <ac:chgData name="Janet Coates" userId="ea7fc184-bcb7-4e42-ab6a-4b572a518a51" providerId="ADAL" clId="{9748040A-79AB-4AD7-ABB0-061D53B39BAE}" dt="2025-07-11T00:58:57.717" v="1999" actId="1076"/>
          <ac:spMkLst>
            <pc:docMk/>
            <pc:sldMk cId="3400133728" sldId="293"/>
            <ac:spMk id="10" creationId="{A905B5A7-456A-EA9E-0335-B76FDE46B420}"/>
          </ac:spMkLst>
        </pc:spChg>
        <pc:spChg chg="add mod">
          <ac:chgData name="Janet Coates" userId="ea7fc184-bcb7-4e42-ab6a-4b572a518a51" providerId="ADAL" clId="{9748040A-79AB-4AD7-ABB0-061D53B39BAE}" dt="2025-07-11T00:59:30.030" v="2011" actId="1076"/>
          <ac:spMkLst>
            <pc:docMk/>
            <pc:sldMk cId="3400133728" sldId="293"/>
            <ac:spMk id="11" creationId="{EFFEDBCE-15FC-38B0-B72C-062B9948B0D2}"/>
          </ac:spMkLst>
        </pc:spChg>
        <pc:spChg chg="add mod">
          <ac:chgData name="Janet Coates" userId="ea7fc184-bcb7-4e42-ab6a-4b572a518a51" providerId="ADAL" clId="{9748040A-79AB-4AD7-ABB0-061D53B39BAE}" dt="2025-07-11T00:59:53.795" v="2021" actId="1076"/>
          <ac:spMkLst>
            <pc:docMk/>
            <pc:sldMk cId="3400133728" sldId="293"/>
            <ac:spMk id="12" creationId="{3B70391F-B17E-28E0-438B-8FAD502CA508}"/>
          </ac:spMkLst>
        </pc:spChg>
        <pc:spChg chg="add del">
          <ac:chgData name="Janet Coates" userId="ea7fc184-bcb7-4e42-ab6a-4b572a518a51" providerId="ADAL" clId="{9748040A-79AB-4AD7-ABB0-061D53B39BAE}" dt="2025-07-11T00:58:29.982" v="1989" actId="26606"/>
          <ac:spMkLst>
            <pc:docMk/>
            <pc:sldMk cId="3400133728" sldId="293"/>
            <ac:spMk id="14" creationId="{C96C8BAF-68F3-4B78-B238-35DF5D86560D}"/>
          </ac:spMkLst>
        </pc:spChg>
        <pc:grpChg chg="add del">
          <ac:chgData name="Janet Coates" userId="ea7fc184-bcb7-4e42-ab6a-4b572a518a51" providerId="ADAL" clId="{9748040A-79AB-4AD7-ABB0-061D53B39BAE}" dt="2025-07-11T00:58:29.982" v="1989" actId="26606"/>
          <ac:grpSpMkLst>
            <pc:docMk/>
            <pc:sldMk cId="3400133728" sldId="293"/>
            <ac:grpSpMk id="16" creationId="{4F4CD6D0-5A87-4BA2-A13A-0E40511C3CFA}"/>
          </ac:grpSpMkLst>
        </pc:grpChg>
        <pc:grpChg chg="add del">
          <ac:chgData name="Janet Coates" userId="ea7fc184-bcb7-4e42-ab6a-4b572a518a51" providerId="ADAL" clId="{9748040A-79AB-4AD7-ABB0-061D53B39BAE}" dt="2025-07-11T00:58:29.982" v="1989" actId="26606"/>
          <ac:grpSpMkLst>
            <pc:docMk/>
            <pc:sldMk cId="3400133728" sldId="293"/>
            <ac:grpSpMk id="20" creationId="{E9537076-EF48-4F72-9164-FD8260D550AC}"/>
          </ac:grpSpMkLst>
        </pc:grpChg>
        <pc:grpChg chg="add del">
          <ac:chgData name="Janet Coates" userId="ea7fc184-bcb7-4e42-ab6a-4b572a518a51" providerId="ADAL" clId="{9748040A-79AB-4AD7-ABB0-061D53B39BAE}" dt="2025-07-11T00:58:29.982" v="1989" actId="26606"/>
          <ac:grpSpMkLst>
            <pc:docMk/>
            <pc:sldMk cId="3400133728" sldId="293"/>
            <ac:grpSpMk id="24" creationId="{6EFC3492-86BD-4D75-B5B4-C2DBFE0BD106}"/>
          </ac:grpSpMkLst>
        </pc:grpChg>
        <pc:picChg chg="add mod ord">
          <ac:chgData name="Janet Coates" userId="ea7fc184-bcb7-4e42-ab6a-4b572a518a51" providerId="ADAL" clId="{9748040A-79AB-4AD7-ABB0-061D53B39BAE}" dt="2025-07-11T00:58:29.982" v="1989" actId="26606"/>
          <ac:picMkLst>
            <pc:docMk/>
            <pc:sldMk cId="3400133728" sldId="293"/>
            <ac:picMk id="3" creationId="{227B4539-F92B-D139-C87A-63B094B59A1A}"/>
          </ac:picMkLst>
        </pc:picChg>
        <pc:picChg chg="add mod ord">
          <ac:chgData name="Janet Coates" userId="ea7fc184-bcb7-4e42-ab6a-4b572a518a51" providerId="ADAL" clId="{9748040A-79AB-4AD7-ABB0-061D53B39BAE}" dt="2025-07-11T00:58:29.982" v="1989" actId="26606"/>
          <ac:picMkLst>
            <pc:docMk/>
            <pc:sldMk cId="3400133728" sldId="293"/>
            <ac:picMk id="5" creationId="{CD2F716B-5FE2-DD29-2107-594F09806C04}"/>
          </ac:picMkLst>
        </pc:picChg>
        <pc:picChg chg="add del mod">
          <ac:chgData name="Janet Coates" userId="ea7fc184-bcb7-4e42-ab6a-4b572a518a51" providerId="ADAL" clId="{9748040A-79AB-4AD7-ABB0-061D53B39BAE}" dt="2025-07-11T00:54:54" v="1972" actId="21"/>
          <ac:picMkLst>
            <pc:docMk/>
            <pc:sldMk cId="3400133728" sldId="293"/>
            <ac:picMk id="7" creationId="{D630C18F-DD00-F647-2168-E001BEF682B4}"/>
          </ac:picMkLst>
        </pc:picChg>
        <pc:picChg chg="add mod">
          <ac:chgData name="Janet Coates" userId="ea7fc184-bcb7-4e42-ab6a-4b572a518a51" providerId="ADAL" clId="{9748040A-79AB-4AD7-ABB0-061D53B39BAE}" dt="2025-07-11T00:58:29.982" v="1989" actId="26606"/>
          <ac:picMkLst>
            <pc:docMk/>
            <pc:sldMk cId="3400133728" sldId="293"/>
            <ac:picMk id="9" creationId="{DC99D1C8-16B5-69CE-C064-C5F487D8065B}"/>
          </ac:picMkLst>
        </pc:picChg>
      </pc:sldChg>
      <pc:sldChg chg="addSp delSp modSp new mod setBg delDesignElem">
        <pc:chgData name="Janet Coates" userId="ea7fc184-bcb7-4e42-ab6a-4b572a518a51" providerId="ADAL" clId="{9748040A-79AB-4AD7-ABB0-061D53B39BAE}" dt="2025-07-11T01:15:37.122" v="2222"/>
        <pc:sldMkLst>
          <pc:docMk/>
          <pc:sldMk cId="1422002123" sldId="294"/>
        </pc:sldMkLst>
        <pc:spChg chg="add mod">
          <ac:chgData name="Janet Coates" userId="ea7fc184-bcb7-4e42-ab6a-4b572a518a51" providerId="ADAL" clId="{9748040A-79AB-4AD7-ABB0-061D53B39BAE}" dt="2025-07-11T01:04:57.246" v="2206" actId="26606"/>
          <ac:spMkLst>
            <pc:docMk/>
            <pc:sldMk cId="1422002123" sldId="294"/>
            <ac:spMk id="2" creationId="{307BF170-B41F-561E-92B4-3EE6BB30772F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1422002123" sldId="294"/>
            <ac:spMk id="9" creationId="{20D5D19D-0789-4518-B5DC-D47ADF69D25A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1422002123" sldId="294"/>
            <ac:spMk id="16" creationId="{B81933D1-5615-42C7-9C0B-4EB7105CCE2D}"/>
          </ac:spMkLst>
        </pc:spChg>
        <pc:spChg chg="add del">
          <ac:chgData name="Janet Coates" userId="ea7fc184-bcb7-4e42-ab6a-4b572a518a51" providerId="ADAL" clId="{9748040A-79AB-4AD7-ABB0-061D53B39BAE}" dt="2025-07-11T01:15:37.122" v="2222"/>
          <ac:spMkLst>
            <pc:docMk/>
            <pc:sldMk cId="1422002123" sldId="294"/>
            <ac:spMk id="18" creationId="{19C9EAEA-39D0-4B0E-A0EB-51E7B26740B1}"/>
          </ac:spMkLst>
        </pc:spChg>
        <pc:grpChg chg="add del">
          <ac:chgData name="Janet Coates" userId="ea7fc184-bcb7-4e42-ab6a-4b572a518a51" providerId="ADAL" clId="{9748040A-79AB-4AD7-ABB0-061D53B39BAE}" dt="2025-07-11T01:15:37.122" v="2222"/>
          <ac:grpSpMkLst>
            <pc:docMk/>
            <pc:sldMk cId="1422002123" sldId="294"/>
            <ac:grpSpMk id="11" creationId="{032D8612-31EB-44CF-A1D0-14FD4C705424}"/>
          </ac:grpSpMkLst>
        </pc:grpChg>
        <pc:picChg chg="add mod">
          <ac:chgData name="Janet Coates" userId="ea7fc184-bcb7-4e42-ab6a-4b572a518a51" providerId="ADAL" clId="{9748040A-79AB-4AD7-ABB0-061D53B39BAE}" dt="2025-07-11T01:04:57.246" v="2206" actId="26606"/>
          <ac:picMkLst>
            <pc:docMk/>
            <pc:sldMk cId="1422002123" sldId="294"/>
            <ac:picMk id="4" creationId="{033CD6FE-4531-1215-1187-2E889373C20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1EB67-F4CD-40F9-A3C4-E8625A507A8B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74F8A-DC55-457A-A1E0-DC5C33929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1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7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79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221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845E-824C-9A26-27FE-B458E90FE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5D66A-07CA-7A63-A94F-0913053B7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93CEB-8C30-6047-A569-A43BABD3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DC2FB-B529-8A0D-5C6D-A2AA8C0C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0ED6F-A742-ADE7-CBCD-1912A41E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7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A696-B338-90D4-3EB0-1975805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1C5F9-CE6C-7383-EEE9-02215FA36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7DE1-9AFB-6939-9C7B-6C42A6ED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D29D0-08F4-3630-DD91-7011D2EC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DCE12-B73A-5611-C980-4FD02707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6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80C30E-3530-C1BE-B360-5FEBA8B1B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34D260-18E7-26EE-0204-1666620E1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11D7F-D7F4-6009-B7BB-4C3798C4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CC7CC-6DB8-E118-1E15-9AB756D9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EBCEE-1FFD-C167-06A4-2307DD21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0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7FE6-B76B-1547-462E-E2CFBBAB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B09A-297D-5DBC-6886-2D4802E8A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88C11-C767-C758-D827-B242C48F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DB5C6-133A-91C3-CA47-99F2DB3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BB69-91E3-6F9A-DE4F-FBBE2719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3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3777-41DD-6085-865B-F921CD80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D43F-47AA-0C78-342C-B2755A6BA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87F14-58AE-8C86-AE20-A08FFDA0A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10B58-178C-4E11-917A-158B6937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93B7A-6372-800F-697A-79DD3A85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6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E4FC-BDE3-D7D6-09FC-786613BC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4E073-8E75-182E-45E8-982C1F16D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A11C6-68A2-96AE-25FA-A3336A68F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93A56-BBBF-FE42-5EEE-65ED6AC5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50C40-F8CC-ACA3-B5F9-89523B6A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D29C6-983A-FA20-0645-B6BA6617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2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C71E6-CB7D-189E-EBC5-0AEE4FCF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F3283-E595-646E-51A6-88F2EC3A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0DDE7-0207-D16B-C006-4B8929FF7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AC8C8-9A1F-6948-E7DD-531DC22DF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C6578-3F5C-062B-259C-04195C679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E578D-001D-ABFF-A06A-837EA1B1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7C9CD-6A4E-A207-ABD3-4BA56736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68941-B869-6B12-F236-9FDABFA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8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00F7-70E4-91C2-7E07-31D97859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28ABF-7F3E-F7EE-6CA0-1EAF778B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CC397-F5AE-36E0-44DA-F10F464C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669AC-86F8-BFA7-E82C-8394DA1F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5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67D5D-56E3-81F5-C6AC-E18345FA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69A8A-7E41-9C57-32AA-B4F1AC408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E3620-433B-188B-9CFB-74AB030C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1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7019-2D86-9443-FFB7-87F05B89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DD3B-39C5-A0EE-75C2-E9B4AD21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F289E-42D3-2EF8-E688-1DE38EE63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64994-20BD-6B78-7774-A13DA4BA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4423E-FCDA-A285-35D1-DAD240EA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2322C-4B21-37C9-04CE-2680D0DB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6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01CE4-F7E8-9268-B50B-F561551F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9DD468-77EF-A95B-FB90-4ADD4E306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9462C-D2B8-7E3F-AEF9-DE775AF2B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9E51A-5432-4259-D05C-498A5670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9264A-6020-EDDE-E713-BCDDE1D8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235E9-ECB6-D229-26A8-64967708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5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F8E22-4B25-9B12-62D6-DEFBDC80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8553-0B2F-2761-60BD-57787B8BB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1361B-095C-CB08-EADB-12AAC572F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C7AD54-6399-4394-B1E8-F9E52B8F7B05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6392D-2E13-1441-2F0C-7C849B68D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D60AC-78F6-B5A2-F74E-2EACE08DB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4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B6CE-BDEB-6980-6642-F4EC95D3E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506" y="1704030"/>
            <a:ext cx="5994399" cy="1925862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Global Adventures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1DAD0-2B2F-541E-76CA-B7C79310A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233" y="3945743"/>
            <a:ext cx="3973386" cy="1485319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International Child Care Ministries</a:t>
            </a:r>
          </a:p>
        </p:txBody>
      </p:sp>
      <p:pic>
        <p:nvPicPr>
          <p:cNvPr id="9" name="Picture 8" descr="A group of children holding a hot air balloon&#10;&#10;Description automatically generated">
            <a:extLst>
              <a:ext uri="{FF2B5EF4-FFF2-40B4-BE49-F238E27FC236}">
                <a16:creationId xmlns:a16="http://schemas.microsoft.com/office/drawing/2014/main" id="{31D86476-7BF6-9A89-0631-3D4FAA35A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9" r="2" b="3958"/>
          <a:stretch/>
        </p:blipFill>
        <p:spPr>
          <a:xfrm>
            <a:off x="20" y="10"/>
            <a:ext cx="6992881" cy="6857990"/>
          </a:xfrm>
          <a:prstGeom prst="rect">
            <a:avLst/>
          </a:prstGeom>
          <a:gradFill>
            <a:gsLst>
              <a:gs pos="25000">
                <a:schemeClr val="accent3">
                  <a:lumMod val="20000"/>
                  <a:lumOff val="8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534164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868F00-9FD1-5A3E-95C3-6F3BD926B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4" r="12704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913C6C-2CD2-9A3D-35A9-BF259CC19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786" y="4660975"/>
            <a:ext cx="6946955" cy="1299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/>
              <a:t>Child Labor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389C6-E6E8-2891-3365-33F992E64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8" r="21288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FB832F-65FE-5AA3-749F-7034AC29C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4" b="9574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87DE11-666F-0A5F-0486-A7645D2DCDAA}"/>
              </a:ext>
            </a:extLst>
          </p:cNvPr>
          <p:cNvSpPr txBox="1"/>
          <p:nvPr/>
        </p:nvSpPr>
        <p:spPr>
          <a:xfrm>
            <a:off x="42105" y="6185634"/>
            <a:ext cx="26756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Photo: Aima Yasir/ Unsplash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1E8F4-8EC6-2404-CF4B-907FA616B358}"/>
              </a:ext>
            </a:extLst>
          </p:cNvPr>
          <p:cNvSpPr txBox="1"/>
          <p:nvPr/>
        </p:nvSpPr>
        <p:spPr>
          <a:xfrm>
            <a:off x="5523221" y="3335412"/>
            <a:ext cx="2442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Photo: Dulana Kodithuw/ Unsplash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589404-689B-6C38-6828-E18E0A6319B0}"/>
              </a:ext>
            </a:extLst>
          </p:cNvPr>
          <p:cNvSpPr txBox="1"/>
          <p:nvPr/>
        </p:nvSpPr>
        <p:spPr>
          <a:xfrm>
            <a:off x="10364993" y="56813"/>
            <a:ext cx="18181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Simon Reza/ Unsplash</a:t>
            </a:r>
          </a:p>
        </p:txBody>
      </p:sp>
    </p:spTree>
    <p:extLst>
      <p:ext uri="{BB962C8B-B14F-4D97-AF65-F5344CB8AC3E}">
        <p14:creationId xmlns:p14="http://schemas.microsoft.com/office/powerpoint/2010/main" val="3009552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965">
              <a:srgbClr val="81CAEB"/>
            </a:gs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1F0DE-1758-A4DF-656A-C1E3954A6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4641" y="4459506"/>
            <a:ext cx="8175792" cy="1400400"/>
          </a:xfrm>
        </p:spPr>
        <p:txBody>
          <a:bodyPr wrap="square" anchor="b">
            <a:noAutofit/>
          </a:bodyPr>
          <a:lstStyle/>
          <a:p>
            <a:pPr algn="l"/>
            <a:r>
              <a:rPr lang="en-US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 &amp; Displacement</a:t>
            </a:r>
          </a:p>
        </p:txBody>
      </p:sp>
      <p:pic>
        <p:nvPicPr>
          <p:cNvPr id="4" name="Picture 3" descr="A child looking through a hole in a tent&#10;&#10;AI-generated content may be incorrect.">
            <a:extLst>
              <a:ext uri="{FF2B5EF4-FFF2-40B4-BE49-F238E27FC236}">
                <a16:creationId xmlns:a16="http://schemas.microsoft.com/office/drawing/2014/main" id="{6E444FD1-5765-FDC7-6826-EB99255A1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6" r="17293" b="-3"/>
          <a:stretch>
            <a:fillRect/>
          </a:stretch>
        </p:blipFill>
        <p:spPr>
          <a:xfrm>
            <a:off x="79983" y="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13" name="Picture 12" descr="A person looking through a metal fence&#10;&#10;AI-generated content may be incorrect.">
            <a:extLst>
              <a:ext uri="{FF2B5EF4-FFF2-40B4-BE49-F238E27FC236}">
                <a16:creationId xmlns:a16="http://schemas.microsoft.com/office/drawing/2014/main" id="{E3E8638A-FF15-2100-111B-5C4B89A9F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3" r="7137" b="-3"/>
          <a:stretch>
            <a:fillRect/>
          </a:stretch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16" name="Picture 15" descr="A group of children saluting&#10;&#10;AI-generated content may be incorrect.">
            <a:extLst>
              <a:ext uri="{FF2B5EF4-FFF2-40B4-BE49-F238E27FC236}">
                <a16:creationId xmlns:a16="http://schemas.microsoft.com/office/drawing/2014/main" id="{FF276B2B-5259-BE3D-FABF-263553DC5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8" r="21814" b="2"/>
          <a:stretch>
            <a:fillRect/>
          </a:stretch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1D36DB-2328-8C47-2C5C-997084970936}"/>
              </a:ext>
            </a:extLst>
          </p:cNvPr>
          <p:cNvSpPr txBox="1"/>
          <p:nvPr/>
        </p:nvSpPr>
        <p:spPr>
          <a:xfrm>
            <a:off x="79983" y="3959032"/>
            <a:ext cx="1585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Salah Darwish/Unsplash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50C23-D490-86B5-2DA4-8C39EAD045CB}"/>
              </a:ext>
            </a:extLst>
          </p:cNvPr>
          <p:cNvSpPr txBox="1"/>
          <p:nvPr/>
        </p:nvSpPr>
        <p:spPr>
          <a:xfrm>
            <a:off x="6576366" y="3585741"/>
            <a:ext cx="13484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Ehteshamul Haque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6B9A6F-1BFC-AC1C-94AE-3463D4F23474}"/>
              </a:ext>
            </a:extLst>
          </p:cNvPr>
          <p:cNvSpPr txBox="1"/>
          <p:nvPr/>
        </p:nvSpPr>
        <p:spPr>
          <a:xfrm>
            <a:off x="10383424" y="3644444"/>
            <a:ext cx="19191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Colorblind Photo/Unsplash</a:t>
            </a:r>
          </a:p>
        </p:txBody>
      </p:sp>
    </p:spTree>
    <p:extLst>
      <p:ext uri="{BB962C8B-B14F-4D97-AF65-F5344CB8AC3E}">
        <p14:creationId xmlns:p14="http://schemas.microsoft.com/office/powerpoint/2010/main" val="19523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9D945-6CFF-14BA-7A6A-6F18EC590A78}"/>
              </a:ext>
            </a:extLst>
          </p:cNvPr>
          <p:cNvSpPr txBox="1"/>
          <p:nvPr/>
        </p:nvSpPr>
        <p:spPr>
          <a:xfrm>
            <a:off x="2379406" y="2399071"/>
            <a:ext cx="8288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Explore God’s Work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F7B10CF-E7E9-3B07-01A7-644F3BBCF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4" y="2533650"/>
            <a:ext cx="2694412" cy="37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45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D5CFD-C0C0-E7A7-59FE-400148AD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ICCM Began in Hong Kong in 1966</a:t>
            </a:r>
          </a:p>
        </p:txBody>
      </p:sp>
      <p:pic>
        <p:nvPicPr>
          <p:cNvPr id="14" name="Content Placeholder 13" descr="A group of young girls posing for a photo&#10;&#10;AI-generated content may be incorrect.">
            <a:extLst>
              <a:ext uri="{FF2B5EF4-FFF2-40B4-BE49-F238E27FC236}">
                <a16:creationId xmlns:a16="http://schemas.microsoft.com/office/drawing/2014/main" id="{F1673626-EF7C-6C02-065B-3FD5A6B86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3" r="1" b="8705"/>
          <a:stretch>
            <a:fillRect/>
          </a:stretch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22" name="Picture 21" descr="A person wearing a suit and bow tie&#10;&#10;AI-generated content may be incorrect.">
            <a:extLst>
              <a:ext uri="{FF2B5EF4-FFF2-40B4-BE49-F238E27FC236}">
                <a16:creationId xmlns:a16="http://schemas.microsoft.com/office/drawing/2014/main" id="{AD641354-693A-ACF0-2BFC-9DE84B81B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2" r="3" b="26164"/>
          <a:stretch>
            <a:fillRect/>
          </a:stretch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8" name="Picture 17" descr="A group of children sitting at desks&#10;&#10;AI-generated content may be incorrect.">
            <a:extLst>
              <a:ext uri="{FF2B5EF4-FFF2-40B4-BE49-F238E27FC236}">
                <a16:creationId xmlns:a16="http://schemas.microsoft.com/office/drawing/2014/main" id="{F090F111-DA1A-8B4E-F606-8499874B5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9" r="1" b="6439"/>
          <a:stretch>
            <a:fillRect/>
          </a:stretch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6" name="Picture 15" descr="A person and a child posing for a picture&#10;&#10;AI-generated content may be incorrect.">
            <a:extLst>
              <a:ext uri="{FF2B5EF4-FFF2-40B4-BE49-F238E27FC236}">
                <a16:creationId xmlns:a16="http://schemas.microsoft.com/office/drawing/2014/main" id="{803AC97C-1450-A147-F739-A0F9CED01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9" r="-1" b="12070"/>
          <a:stretch>
            <a:fillRect/>
          </a:stretch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20" name="Picture 19" descr="Long shot of a row of children sitting on the ground&#10;&#10;AI-generated content may be incorrect.">
            <a:extLst>
              <a:ext uri="{FF2B5EF4-FFF2-40B4-BE49-F238E27FC236}">
                <a16:creationId xmlns:a16="http://schemas.microsoft.com/office/drawing/2014/main" id="{47284DB1-0BA9-4B40-26BE-42112AF08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" r="1" b="17533"/>
          <a:stretch>
            <a:fillRect/>
          </a:stretch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D7D8E1-3007-5EAF-F269-AEEC3B17170D}"/>
              </a:ext>
            </a:extLst>
          </p:cNvPr>
          <p:cNvSpPr txBox="1"/>
          <p:nvPr/>
        </p:nvSpPr>
        <p:spPr>
          <a:xfrm>
            <a:off x="66565" y="4172786"/>
            <a:ext cx="2303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Photos: ICCM Historical Files</a:t>
            </a:r>
          </a:p>
        </p:txBody>
      </p:sp>
    </p:spTree>
    <p:extLst>
      <p:ext uri="{BB962C8B-B14F-4D97-AF65-F5344CB8AC3E}">
        <p14:creationId xmlns:p14="http://schemas.microsoft.com/office/powerpoint/2010/main" val="1080864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A2A6E-0D4F-F497-995F-7E09EFD5C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12" y="124770"/>
            <a:ext cx="3200400" cy="438342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ICCM Provides Child Sponsorship </a:t>
            </a:r>
            <a:br>
              <a:rPr 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and Many Special Projects</a:t>
            </a:r>
          </a:p>
        </p:txBody>
      </p:sp>
      <p:pic>
        <p:nvPicPr>
          <p:cNvPr id="5" name="Content Placeholder 4" descr="A group of children in a garden&#10;&#10;AI-generated content may be incorrect.">
            <a:extLst>
              <a:ext uri="{FF2B5EF4-FFF2-40B4-BE49-F238E27FC236}">
                <a16:creationId xmlns:a16="http://schemas.microsoft.com/office/drawing/2014/main" id="{E3F39472-B44C-60E6-0011-79726367E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pic>
        <p:nvPicPr>
          <p:cNvPr id="11" name="Picture 10" descr="A group of children eating at a table&#10;&#10;AI-generated content may be incorrect.">
            <a:extLst>
              <a:ext uri="{FF2B5EF4-FFF2-40B4-BE49-F238E27FC236}">
                <a16:creationId xmlns:a16="http://schemas.microsoft.com/office/drawing/2014/main" id="{3EDD9238-2B83-5943-31A3-5120BC4D7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" r="-4" b="11273"/>
          <a:stretch>
            <a:fillRect/>
          </a:stretch>
        </p:blipFill>
        <p:spPr>
          <a:xfrm>
            <a:off x="4653627" y="-1"/>
            <a:ext cx="3719750" cy="2225041"/>
          </a:xfrm>
          <a:prstGeom prst="rect">
            <a:avLst/>
          </a:prstGeom>
        </p:spPr>
      </p:pic>
      <p:pic>
        <p:nvPicPr>
          <p:cNvPr id="9" name="Picture 8" descr="A person holding a tool to pump water&#10;&#10;AI-generated content may be incorrect.">
            <a:extLst>
              <a:ext uri="{FF2B5EF4-FFF2-40B4-BE49-F238E27FC236}">
                <a16:creationId xmlns:a16="http://schemas.microsoft.com/office/drawing/2014/main" id="{98243B5C-64EA-515E-F33E-515BA3886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8348"/>
          <a:stretch>
            <a:fillRect/>
          </a:stretch>
        </p:blipFill>
        <p:spPr>
          <a:xfrm>
            <a:off x="8464815" y="-16426"/>
            <a:ext cx="3719752" cy="2267032"/>
          </a:xfrm>
          <a:prstGeom prst="rect">
            <a:avLst/>
          </a:prstGeom>
        </p:spPr>
      </p:pic>
      <p:pic>
        <p:nvPicPr>
          <p:cNvPr id="15" name="Picture 14" descr="A group of children sitting at a table&#10;&#10;AI-generated content may be incorrect.">
            <a:extLst>
              <a:ext uri="{FF2B5EF4-FFF2-40B4-BE49-F238E27FC236}">
                <a16:creationId xmlns:a16="http://schemas.microsoft.com/office/drawing/2014/main" id="{72CD3185-4454-2305-C6EC-8F348730F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-1" b="-1"/>
          <a:stretch>
            <a:fillRect/>
          </a:stretch>
        </p:blipFill>
        <p:spPr>
          <a:xfrm>
            <a:off x="4653626" y="2316480"/>
            <a:ext cx="3719749" cy="2208616"/>
          </a:xfrm>
          <a:prstGeom prst="rect">
            <a:avLst/>
          </a:prstGeom>
        </p:spPr>
      </p:pic>
      <p:pic>
        <p:nvPicPr>
          <p:cNvPr id="13" name="Picture 12" descr="A group of children holding chickens&#10;&#10;AI-generated content may be incorrect.">
            <a:extLst>
              <a:ext uri="{FF2B5EF4-FFF2-40B4-BE49-F238E27FC236}">
                <a16:creationId xmlns:a16="http://schemas.microsoft.com/office/drawing/2014/main" id="{7DDDEC3D-5DDE-7091-B1E4-2309AF39D9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r="950" b="-1"/>
          <a:stretch>
            <a:fillRect/>
          </a:stretch>
        </p:blipFill>
        <p:spPr>
          <a:xfrm>
            <a:off x="8464815" y="2316480"/>
            <a:ext cx="3719748" cy="2208617"/>
          </a:xfrm>
          <a:prstGeom prst="rect">
            <a:avLst/>
          </a:prstGeom>
        </p:spPr>
      </p:pic>
      <p:pic>
        <p:nvPicPr>
          <p:cNvPr id="7" name="Picture 6" descr="A person in a wheelchair&#10;&#10;AI-generated content may be incorrect.">
            <a:extLst>
              <a:ext uri="{FF2B5EF4-FFF2-40B4-BE49-F238E27FC236}">
                <a16:creationId xmlns:a16="http://schemas.microsoft.com/office/drawing/2014/main" id="{396B6C5D-5C17-B788-B8FF-E0D55CB5E8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" r="-1" b="51934"/>
          <a:stretch>
            <a:fillRect/>
          </a:stretch>
        </p:blipFill>
        <p:spPr>
          <a:xfrm>
            <a:off x="8464815" y="4607394"/>
            <a:ext cx="3719752" cy="2250607"/>
          </a:xfrm>
          <a:prstGeom prst="rect">
            <a:avLst/>
          </a:prstGeom>
        </p:spPr>
      </p:pic>
      <p:pic>
        <p:nvPicPr>
          <p:cNvPr id="23" name="Picture 22" descr="A child writing on a book&#10;&#10;AI-generated content may be incorrect.">
            <a:extLst>
              <a:ext uri="{FF2B5EF4-FFF2-40B4-BE49-F238E27FC236}">
                <a16:creationId xmlns:a16="http://schemas.microsoft.com/office/drawing/2014/main" id="{4A5ED22E-15B0-B21E-E327-4C702027D3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9" y="4607393"/>
            <a:ext cx="4001079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81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DCF5-8184-0567-221B-8F2412B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93" y="2391888"/>
            <a:ext cx="718401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Adventure Story</a:t>
            </a:r>
          </a:p>
        </p:txBody>
      </p:sp>
      <p:pic>
        <p:nvPicPr>
          <p:cNvPr id="4" name="Picture 3" descr="A black and white image of a briefcase&#10;&#10;Description automatically generated">
            <a:extLst>
              <a:ext uri="{FF2B5EF4-FFF2-40B4-BE49-F238E27FC236}">
                <a16:creationId xmlns:a16="http://schemas.microsoft.com/office/drawing/2014/main" id="{92A8BD57-9675-25A3-CFE4-A1646E7C2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2522219"/>
            <a:ext cx="2743398" cy="38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84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ADCE7-8AF6-D193-32A6-85CB2435F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909" y="2023110"/>
            <a:ext cx="2469624" cy="2846070"/>
          </a:xfrm>
        </p:spPr>
        <p:txBody>
          <a:bodyPr anchor="ctr">
            <a:normAutofit/>
          </a:bodyPr>
          <a:lstStyle/>
          <a:p>
            <a:pPr algn="l"/>
            <a:r>
              <a:rPr lang="en-US" sz="2900" b="1" dirty="0">
                <a:latin typeface="OpenSans-Extrabold"/>
                <a:ea typeface="Calibri" panose="020F0502020204030204" pitchFamily="34" charset="0"/>
                <a:cs typeface="Calibri" panose="020F0502020204030204" pitchFamily="34" charset="0"/>
              </a:rPr>
              <a:t>These Children Can Sing a New  Song of Joy Because of Ann’s Angel Fund</a:t>
            </a:r>
            <a:endParaRPr lang="en-US" sz="2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child sitting on a couch&#10;&#10;AI-generated content may be incorrect.">
            <a:extLst>
              <a:ext uri="{FF2B5EF4-FFF2-40B4-BE49-F238E27FC236}">
                <a16:creationId xmlns:a16="http://schemas.microsoft.com/office/drawing/2014/main" id="{9D7953CF-EF47-2202-64E3-14CF79C61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12734" b="2"/>
          <a:stretch>
            <a:fillRect/>
          </a:stretch>
        </p:blipFill>
        <p:spPr>
          <a:xfrm>
            <a:off x="460225" y="822729"/>
            <a:ext cx="3719192" cy="5211906"/>
          </a:xfrm>
          <a:prstGeom prst="rect">
            <a:avLst/>
          </a:prstGeom>
        </p:spPr>
      </p:pic>
      <p:pic>
        <p:nvPicPr>
          <p:cNvPr id="9" name="Picture 8" descr="A person smiling with her hand on her shoulder&#10;&#10;AI-generated content may be incorrect.">
            <a:extLst>
              <a:ext uri="{FF2B5EF4-FFF2-40B4-BE49-F238E27FC236}">
                <a16:creationId xmlns:a16="http://schemas.microsoft.com/office/drawing/2014/main" id="{946478E7-FDFC-A199-3CD4-EA3167774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3" r="-1" b="45292"/>
          <a:stretch>
            <a:fillRect/>
          </a:stretch>
        </p:blipFill>
        <p:spPr>
          <a:xfrm>
            <a:off x="4457706" y="858524"/>
            <a:ext cx="3685032" cy="2505456"/>
          </a:xfrm>
          <a:prstGeom prst="rect">
            <a:avLst/>
          </a:prstGeom>
        </p:spPr>
      </p:pic>
      <p:pic>
        <p:nvPicPr>
          <p:cNvPr id="7" name="Picture 6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49BD16A6-3134-51DC-2EE8-5E7BADBCD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-1" b="27795"/>
          <a:stretch>
            <a:fillRect/>
          </a:stretch>
        </p:blipFill>
        <p:spPr>
          <a:xfrm>
            <a:off x="4457712" y="3564974"/>
            <a:ext cx="3685031" cy="2505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7054DB-E547-40B5-C839-CA19FC1F38FB}"/>
              </a:ext>
            </a:extLst>
          </p:cNvPr>
          <p:cNvSpPr txBox="1"/>
          <p:nvPr/>
        </p:nvSpPr>
        <p:spPr>
          <a:xfrm>
            <a:off x="460224" y="822729"/>
            <a:ext cx="1499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Nicolly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C97400-ECD5-6383-C5B0-5199F57536A4}"/>
              </a:ext>
            </a:extLst>
          </p:cNvPr>
          <p:cNvSpPr txBox="1"/>
          <p:nvPr/>
        </p:nvSpPr>
        <p:spPr>
          <a:xfrm>
            <a:off x="4179417" y="3078368"/>
            <a:ext cx="229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Gilmara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7318E0-2ED3-9C43-208D-2055B41434F5}"/>
              </a:ext>
            </a:extLst>
          </p:cNvPr>
          <p:cNvSpPr txBox="1"/>
          <p:nvPr/>
        </p:nvSpPr>
        <p:spPr>
          <a:xfrm>
            <a:off x="7000155" y="5053665"/>
            <a:ext cx="1056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Rute</a:t>
            </a:r>
          </a:p>
        </p:txBody>
      </p:sp>
    </p:spTree>
    <p:extLst>
      <p:ext uri="{BB962C8B-B14F-4D97-AF65-F5344CB8AC3E}">
        <p14:creationId xmlns:p14="http://schemas.microsoft.com/office/powerpoint/2010/main" val="263445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children posing for a picture&#10;&#10;AI-generated content may be incorrect.">
            <a:extLst>
              <a:ext uri="{FF2B5EF4-FFF2-40B4-BE49-F238E27FC236}">
                <a16:creationId xmlns:a16="http://schemas.microsoft.com/office/drawing/2014/main" id="{DC99D1C8-16B5-69CE-C064-C5F487D80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r="22518" b="-1"/>
          <a:stretch>
            <a:fillRect/>
          </a:stretch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3" name="Picture 2" descr="A close-up of a child&#10;&#10;AI-generated content may be incorrect.">
            <a:extLst>
              <a:ext uri="{FF2B5EF4-FFF2-40B4-BE49-F238E27FC236}">
                <a16:creationId xmlns:a16="http://schemas.microsoft.com/office/drawing/2014/main" id="{227B4539-F92B-D139-C87A-63B094B59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r="6322"/>
          <a:stretch>
            <a:fillRect/>
          </a:stretch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5" name="Picture 4" descr="A person and child standing in grass&#10;&#10;AI-generated content may be incorrect.">
            <a:extLst>
              <a:ext uri="{FF2B5EF4-FFF2-40B4-BE49-F238E27FC236}">
                <a16:creationId xmlns:a16="http://schemas.microsoft.com/office/drawing/2014/main" id="{CD2F716B-5FE2-DD29-2107-594F09806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r="1247" b="1"/>
          <a:stretch>
            <a:fillRect/>
          </a:stretch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05B5A7-456A-EA9E-0335-B76FDE46B420}"/>
              </a:ext>
            </a:extLst>
          </p:cNvPr>
          <p:cNvSpPr txBox="1"/>
          <p:nvPr/>
        </p:nvSpPr>
        <p:spPr>
          <a:xfrm>
            <a:off x="1273791" y="559558"/>
            <a:ext cx="1299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Allyza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DBCE-15FC-38B0-B72C-062B9948B0D2}"/>
              </a:ext>
            </a:extLst>
          </p:cNvPr>
          <p:cNvSpPr txBox="1"/>
          <p:nvPr/>
        </p:nvSpPr>
        <p:spPr>
          <a:xfrm>
            <a:off x="5263164" y="5760345"/>
            <a:ext cx="1692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Fradson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0391F-B17E-28E0-438B-8FAD502CA508}"/>
              </a:ext>
            </a:extLst>
          </p:cNvPr>
          <p:cNvSpPr txBox="1"/>
          <p:nvPr/>
        </p:nvSpPr>
        <p:spPr>
          <a:xfrm>
            <a:off x="9494292" y="598564"/>
            <a:ext cx="1539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Jerome</a:t>
            </a:r>
          </a:p>
        </p:txBody>
      </p:sp>
    </p:spTree>
    <p:extLst>
      <p:ext uri="{BB962C8B-B14F-4D97-AF65-F5344CB8AC3E}">
        <p14:creationId xmlns:p14="http://schemas.microsoft.com/office/powerpoint/2010/main" val="3400133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79C0-023B-7754-4366-CDD66DFB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23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People on Adventure</a:t>
            </a:r>
          </a:p>
        </p:txBody>
      </p:sp>
      <p:pic>
        <p:nvPicPr>
          <p:cNvPr id="4" name="Picture 3" descr="A black and white logo of a person in a circle&#10;&#10;Description automatically generated">
            <a:extLst>
              <a:ext uri="{FF2B5EF4-FFF2-40B4-BE49-F238E27FC236}">
                <a16:creationId xmlns:a16="http://schemas.microsoft.com/office/drawing/2014/main" id="{28930ACB-6A16-37C5-3464-6B11BAAB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39632"/>
            <a:ext cx="2543373" cy="35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97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16001FA9-6409-8E52-ED8E-661ED11D6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39" y="1374518"/>
            <a:ext cx="3775459" cy="4077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28BF29-41D0-87DA-98A5-9A403B05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961" y="962526"/>
            <a:ext cx="5384800" cy="3210689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Meet ICCM Director </a:t>
            </a:r>
            <a:b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Alma Thompson</a:t>
            </a:r>
            <a:b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445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0959-87C4-94B7-F461-0651E74A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06" y="495365"/>
            <a:ext cx="5151179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Theme Verse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74BE2DB-B10A-55DA-9860-574E12D531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C3243-8B41-FF5B-F692-37DFA750A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4968" y="1387394"/>
            <a:ext cx="6329103" cy="529973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R="0" algn="ctr">
              <a:spcBef>
                <a:spcPts val="600"/>
              </a:spcBef>
            </a:pPr>
            <a:r>
              <a:rPr lang="en-US" sz="4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 new song; 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R="0" algn="ctr">
              <a:spcBef>
                <a:spcPts val="600"/>
              </a:spcBef>
            </a:pP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the earth.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praise his name; proclaim his salvation day after day.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Declare his glory among the nations, his marvelous deeds among all peoples.</a:t>
            </a:r>
            <a:endParaRPr lang="en-US" sz="4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r"/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Psalms 96:1-3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BD006-D456-06A5-4C1A-14D5976E7D3C}"/>
              </a:ext>
            </a:extLst>
          </p:cNvPr>
          <p:cNvSpPr txBox="1"/>
          <p:nvPr/>
        </p:nvSpPr>
        <p:spPr>
          <a:xfrm>
            <a:off x="146424" y="6556322"/>
            <a:ext cx="1590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Unsplash: Ben White</a:t>
            </a:r>
          </a:p>
        </p:txBody>
      </p:sp>
    </p:spTree>
    <p:extLst>
      <p:ext uri="{BB962C8B-B14F-4D97-AF65-F5344CB8AC3E}">
        <p14:creationId xmlns:p14="http://schemas.microsoft.com/office/powerpoint/2010/main" val="382804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7BF170-B41F-561E-92B4-3EE6BB30772F}"/>
              </a:ext>
            </a:extLst>
          </p:cNvPr>
          <p:cNvSpPr txBox="1"/>
          <p:nvPr/>
        </p:nvSpPr>
        <p:spPr>
          <a:xfrm>
            <a:off x="1113810" y="3130041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latin typeface="+mj-lt"/>
                <a:ea typeface="+mj-ea"/>
                <a:cs typeface="+mj-cs"/>
              </a:rPr>
              <a:t>Meet Ann Van Valin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i="1" dirty="0">
                <a:latin typeface="+mj-lt"/>
                <a:ea typeface="+mj-ea"/>
                <a:cs typeface="+mj-cs"/>
              </a:rPr>
              <a:t>(Ann’s Angel Fund was named in her honor)</a:t>
            </a:r>
          </a:p>
        </p:txBody>
      </p:sp>
      <p:pic>
        <p:nvPicPr>
          <p:cNvPr id="4" name="Picture 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033CD6FE-4531-1215-1187-2E889373C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070"/>
          <a:stretch>
            <a:fillRect/>
          </a:stretch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02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078B-D7C8-5F63-CA09-5D560275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98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Adventures in Culture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A3EC591-4C93-A2C2-DF04-40281D06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2903219"/>
            <a:ext cx="2648148" cy="37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90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C4F249-CDB7-E72F-C723-9950F30DF2F4}"/>
              </a:ext>
            </a:extLst>
          </p:cNvPr>
          <p:cNvSpPr txBox="1"/>
          <p:nvPr/>
        </p:nvSpPr>
        <p:spPr>
          <a:xfrm>
            <a:off x="889852" y="58845"/>
            <a:ext cx="105554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L</a:t>
            </a:r>
          </a:p>
          <a:p>
            <a:r>
              <a:rPr lang="en-US" sz="5400" b="1" dirty="0"/>
              <a:t>A</a:t>
            </a:r>
          </a:p>
          <a:p>
            <a:r>
              <a:rPr lang="en-US" sz="5400" b="1" dirty="0"/>
              <a:t>N</a:t>
            </a:r>
          </a:p>
          <a:p>
            <a:r>
              <a:rPr lang="en-US" sz="5400" b="1" dirty="0"/>
              <a:t>G</a:t>
            </a:r>
          </a:p>
          <a:p>
            <a:r>
              <a:rPr lang="en-US" sz="5400" b="1" dirty="0"/>
              <a:t>U</a:t>
            </a:r>
          </a:p>
          <a:p>
            <a:r>
              <a:rPr lang="en-US" sz="5400" b="1" dirty="0"/>
              <a:t>A</a:t>
            </a:r>
          </a:p>
          <a:p>
            <a:r>
              <a:rPr lang="en-US" sz="5400" b="1" dirty="0"/>
              <a:t>G</a:t>
            </a:r>
          </a:p>
          <a:p>
            <a:r>
              <a:rPr lang="en-US" sz="5400" b="1" dirty="0"/>
              <a:t>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9AA4A72-C539-0F08-B7FA-9F5C5F4FC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847464"/>
              </p:ext>
            </p:extLst>
          </p:nvPr>
        </p:nvGraphicFramePr>
        <p:xfrm>
          <a:off x="2045483" y="147344"/>
          <a:ext cx="9456023" cy="64399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456023">
                  <a:extLst>
                    <a:ext uri="{9D8B030D-6E8A-4147-A177-3AD203B41FA5}">
                      <a16:colId xmlns:a16="http://schemas.microsoft.com/office/drawing/2014/main" val="99578005"/>
                    </a:ext>
                  </a:extLst>
                </a:gridCol>
              </a:tblGrid>
              <a:tr h="5877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451518"/>
                  </a:ext>
                </a:extLst>
              </a:tr>
              <a:tr h="1014479">
                <a:tc>
                  <a:txBody>
                    <a:bodyPr/>
                    <a:lstStyle/>
                    <a:p>
                      <a:r>
                        <a:rPr lang="en-US" sz="3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English</a:t>
                      </a:r>
                      <a:endParaRPr lang="en-US" sz="3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 heals the brokenhearted and binds up their wounds.		                                                                     Psalm 147: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71459"/>
                  </a:ext>
                </a:extLst>
              </a:tr>
              <a:tr h="1014479">
                <a:tc>
                  <a:txBody>
                    <a:bodyPr/>
                    <a:lstStyle/>
                    <a:p>
                      <a:r>
                        <a:rPr lang="en-US" sz="3000" b="1" dirty="0"/>
                        <a:t>Spanish</a:t>
                      </a:r>
                    </a:p>
                    <a:p>
                      <a:r>
                        <a:rPr lang="en-US" sz="3000" dirty="0"/>
                        <a:t>El sana a los que brantados de corozón, Y venda sus heridas.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76316"/>
                  </a:ext>
                </a:extLst>
              </a:tr>
              <a:tr h="1014479">
                <a:tc>
                  <a:txBody>
                    <a:bodyPr/>
                    <a:lstStyle/>
                    <a:p>
                      <a:r>
                        <a:rPr lang="en-US" sz="3000" b="1" dirty="0"/>
                        <a:t>Swahili</a:t>
                      </a:r>
                      <a:endParaRPr lang="en-US" sz="3000" b="0" dirty="0"/>
                    </a:p>
                    <a:p>
                      <a:r>
                        <a:rPr lang="en-US" sz="3000" b="0" dirty="0"/>
                        <a:t>Anawaponya waliovunjika moyo na kuwafunga majeraha yao.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104901"/>
                  </a:ext>
                </a:extLst>
              </a:tr>
              <a:tr h="1014479">
                <a:tc>
                  <a:txBody>
                    <a:bodyPr/>
                    <a:lstStyle/>
                    <a:p>
                      <a:r>
                        <a:rPr lang="en-US" sz="3000" b="1" dirty="0"/>
                        <a:t>Tagalog</a:t>
                      </a:r>
                    </a:p>
                    <a:p>
                      <a:r>
                        <a:rPr lang="en-US" sz="3000" b="0" dirty="0"/>
                        <a:t>Pinagagaling niya ang mga may sugat sa puso at tinitilian ang kanilang mga sugat.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346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039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4B30-9E19-1572-54EF-9D6CA0E0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4019" y="2550983"/>
            <a:ext cx="7387772" cy="2206171"/>
          </a:xfrm>
        </p:spPr>
        <p:txBody>
          <a:bodyPr anchor="ctr">
            <a:normAutofit fontScale="90000"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Explore the Problems Faced by Children Around the World</a:t>
            </a:r>
          </a:p>
        </p:txBody>
      </p:sp>
      <p:pic>
        <p:nvPicPr>
          <p:cNvPr id="4" name="Picture 3" descr="A black and white globe with a pin on top&#10;&#10;Description automatically generated">
            <a:extLst>
              <a:ext uri="{FF2B5EF4-FFF2-40B4-BE49-F238E27FC236}">
                <a16:creationId xmlns:a16="http://schemas.microsoft.com/office/drawing/2014/main" id="{0C00309B-5635-4EC9-FDD1-779BF28B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04" y="1025642"/>
            <a:ext cx="2571948" cy="36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oung child standing in front of a pile of plastic bottles&#10;&#10;AI-generated content may be incorrect.">
            <a:extLst>
              <a:ext uri="{FF2B5EF4-FFF2-40B4-BE49-F238E27FC236}">
                <a16:creationId xmlns:a16="http://schemas.microsoft.com/office/drawing/2014/main" id="{BC09BC02-2203-9297-C698-B67BCD883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20667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1979C-0A8E-9584-47D3-B5BDBBDC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886" y="5408279"/>
            <a:ext cx="6931319" cy="7522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Poverty</a:t>
            </a:r>
          </a:p>
        </p:txBody>
      </p:sp>
      <p:pic>
        <p:nvPicPr>
          <p:cNvPr id="12" name="Picture 11" descr="A child and child with dirty face&#10;&#10;AI-generated content may be incorrect.">
            <a:extLst>
              <a:ext uri="{FF2B5EF4-FFF2-40B4-BE49-F238E27FC236}">
                <a16:creationId xmlns:a16="http://schemas.microsoft.com/office/drawing/2014/main" id="{12381B82-9D69-50C1-94BA-E30704E0C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r="840" b="-3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E7F2D3-9CC5-D57B-6D32-3CC811DB8550}"/>
              </a:ext>
            </a:extLst>
          </p:cNvPr>
          <p:cNvSpPr txBox="1"/>
          <p:nvPr/>
        </p:nvSpPr>
        <p:spPr>
          <a:xfrm>
            <a:off x="10778435" y="6467061"/>
            <a:ext cx="1334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Photo: Jan Coates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A86CE6-C5FC-A4AA-0404-9FB782D48FA4}"/>
              </a:ext>
            </a:extLst>
          </p:cNvPr>
          <p:cNvSpPr txBox="1"/>
          <p:nvPr/>
        </p:nvSpPr>
        <p:spPr>
          <a:xfrm>
            <a:off x="0" y="4863123"/>
            <a:ext cx="18614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 Billy Cedeno/Pixabay</a:t>
            </a:r>
          </a:p>
        </p:txBody>
      </p:sp>
    </p:spTree>
    <p:extLst>
      <p:ext uri="{BB962C8B-B14F-4D97-AF65-F5344CB8AC3E}">
        <p14:creationId xmlns:p14="http://schemas.microsoft.com/office/powerpoint/2010/main" val="37147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chemeClr val="accent1">
                <a:lumMod val="5000"/>
                <a:lumOff val="95000"/>
              </a:schemeClr>
            </a:gs>
            <a:gs pos="80500">
              <a:srgbClr val="80C9EB"/>
            </a:gs>
            <a:gs pos="74000">
              <a:schemeClr val="accent1">
                <a:lumMod val="45000"/>
                <a:lumOff val="55000"/>
              </a:schemeClr>
            </a:gs>
            <a:gs pos="98000">
              <a:srgbClr val="8BCEED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F2BD-2049-EA74-E920-F5EA844F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kern="1200" dirty="0">
                <a:latin typeface="+mj-lt"/>
                <a:ea typeface="+mj-ea"/>
                <a:cs typeface="+mj-cs"/>
              </a:rPr>
              <a:t>Unsafe Water</a:t>
            </a:r>
          </a:p>
        </p:txBody>
      </p:sp>
      <p:pic>
        <p:nvPicPr>
          <p:cNvPr id="6" name="Picture 5" descr="A reflection of a person in water&#10;&#10;AI-generated content may be incorrect.">
            <a:extLst>
              <a:ext uri="{FF2B5EF4-FFF2-40B4-BE49-F238E27FC236}">
                <a16:creationId xmlns:a16="http://schemas.microsoft.com/office/drawing/2014/main" id="{1A927D1E-664A-C8E0-DA61-AE69D64EB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r="3195"/>
          <a:stretch>
            <a:fillRect/>
          </a:stretch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 descr="A puddle in a muddy field&#10;&#10;AI-generated content may be incorrect.">
            <a:extLst>
              <a:ext uri="{FF2B5EF4-FFF2-40B4-BE49-F238E27FC236}">
                <a16:creationId xmlns:a16="http://schemas.microsoft.com/office/drawing/2014/main" id="{E0E5F610-924F-A764-95E9-7E0232A59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12457"/>
          <a:stretch>
            <a:fillRect/>
          </a:stretch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2A0F6-738A-2A1D-073D-F3E0A2126692}"/>
              </a:ext>
            </a:extLst>
          </p:cNvPr>
          <p:cNvSpPr txBox="1"/>
          <p:nvPr/>
        </p:nvSpPr>
        <p:spPr>
          <a:xfrm>
            <a:off x="83890" y="6539218"/>
            <a:ext cx="20681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Photo: Trevor Gerzan Unsplash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12F84-465F-3381-D1C1-D8CF8D680F68}"/>
              </a:ext>
            </a:extLst>
          </p:cNvPr>
          <p:cNvSpPr txBox="1"/>
          <p:nvPr/>
        </p:nvSpPr>
        <p:spPr>
          <a:xfrm>
            <a:off x="10236958" y="6596389"/>
            <a:ext cx="18277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Photo: u_yirilulxqp/Pixabay</a:t>
            </a:r>
          </a:p>
        </p:txBody>
      </p:sp>
    </p:spTree>
    <p:extLst>
      <p:ext uri="{BB962C8B-B14F-4D97-AF65-F5344CB8AC3E}">
        <p14:creationId xmlns:p14="http://schemas.microsoft.com/office/powerpoint/2010/main" val="448557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A778B-CA0B-86CE-E06B-8C89CF222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97" y="2521471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Hunger</a:t>
            </a:r>
            <a:b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children eating at a table&#10;&#10;AI-generated content may be incorrect.">
            <a:extLst>
              <a:ext uri="{FF2B5EF4-FFF2-40B4-BE49-F238E27FC236}">
                <a16:creationId xmlns:a16="http://schemas.microsoft.com/office/drawing/2014/main" id="{C0AAA747-B7F9-C911-6C27-56685B54D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 r="-1" b="24402"/>
          <a:stretch>
            <a:fillRect/>
          </a:stretch>
        </p:blipFill>
        <p:spPr>
          <a:xfrm>
            <a:off x="4859669" y="54295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7" descr="A group of kids sitting at a table eating food&#10;&#10;AI-generated content may be incorrect.">
            <a:extLst>
              <a:ext uri="{FF2B5EF4-FFF2-40B4-BE49-F238E27FC236}">
                <a16:creationId xmlns:a16="http://schemas.microsoft.com/office/drawing/2014/main" id="{A85DE76C-D021-0D59-5EE2-02D74D829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19505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1B89FB-B453-89E7-37D8-04F1D7F04AE4}"/>
              </a:ext>
            </a:extLst>
          </p:cNvPr>
          <p:cNvSpPr txBox="1"/>
          <p:nvPr/>
        </p:nvSpPr>
        <p:spPr>
          <a:xfrm>
            <a:off x="8362951" y="4216344"/>
            <a:ext cx="2895600" cy="1289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1A960C-954B-4BE9-789A-6CF5899C37CD}"/>
              </a:ext>
            </a:extLst>
          </p:cNvPr>
          <p:cNvSpPr txBox="1"/>
          <p:nvPr/>
        </p:nvSpPr>
        <p:spPr>
          <a:xfrm>
            <a:off x="10587340" y="6572873"/>
            <a:ext cx="10711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Calo Britto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4F9FD-F9EC-8D7F-1277-93073422DDE1}"/>
              </a:ext>
            </a:extLst>
          </p:cNvPr>
          <p:cNvSpPr txBox="1"/>
          <p:nvPr/>
        </p:nvSpPr>
        <p:spPr>
          <a:xfrm>
            <a:off x="9937058" y="3517834"/>
            <a:ext cx="1085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Jan Coates</a:t>
            </a:r>
          </a:p>
        </p:txBody>
      </p:sp>
    </p:spTree>
    <p:extLst>
      <p:ext uri="{BB962C8B-B14F-4D97-AF65-F5344CB8AC3E}">
        <p14:creationId xmlns:p14="http://schemas.microsoft.com/office/powerpoint/2010/main" val="37410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CDCFD6-AAF1-F5BC-ECE5-5863BBD34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r="16686"/>
          <a:stretch/>
        </p:blipFill>
        <p:spPr>
          <a:xfrm>
            <a:off x="59466" y="7432"/>
            <a:ext cx="3728839" cy="4197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91FD31-A986-FD39-2DE6-BFB22E449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1" r="20911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0C5E38-633F-AB4C-9B3F-75491C3CF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" b="4072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DD4EA-4A11-34E4-6DF6-D7A0A372A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 b="21913"/>
          <a:stretch/>
        </p:blipFill>
        <p:spPr>
          <a:xfrm>
            <a:off x="59466" y="423476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99422-BB91-1DE7-FCCC-18D9BF619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7912" y="4621896"/>
            <a:ext cx="6027504" cy="1471335"/>
          </a:xfrm>
        </p:spPr>
        <p:txBody>
          <a:bodyPr anchor="b">
            <a:noAutofit/>
          </a:bodyPr>
          <a:lstStyle/>
          <a:p>
            <a:pPr algn="l"/>
            <a:r>
              <a:rPr lang="en-US" sz="6600" b="1" dirty="0"/>
              <a:t>Inadequate Shelter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07D4B3-A68E-4717-0E06-3F42349ABBFE}"/>
              </a:ext>
            </a:extLst>
          </p:cNvPr>
          <p:cNvSpPr txBox="1"/>
          <p:nvPr/>
        </p:nvSpPr>
        <p:spPr>
          <a:xfrm>
            <a:off x="2544784" y="3978637"/>
            <a:ext cx="2047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Photo: Ján Coates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47426-8A0C-DA48-51F6-BD7456664DF4}"/>
              </a:ext>
            </a:extLst>
          </p:cNvPr>
          <p:cNvSpPr txBox="1"/>
          <p:nvPr/>
        </p:nvSpPr>
        <p:spPr>
          <a:xfrm>
            <a:off x="306845" y="6537780"/>
            <a:ext cx="33630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Photo: Shelby Murphy/Unsplash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CCD41-CDE9-E740-2F2B-1869212FA960}"/>
              </a:ext>
            </a:extLst>
          </p:cNvPr>
          <p:cNvSpPr txBox="1"/>
          <p:nvPr/>
        </p:nvSpPr>
        <p:spPr>
          <a:xfrm>
            <a:off x="5508707" y="3631027"/>
            <a:ext cx="2141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Photo: Laron Taylor/Unsplash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9F3C7-AB19-3381-014C-0EF1702BC002}"/>
              </a:ext>
            </a:extLst>
          </p:cNvPr>
          <p:cNvSpPr txBox="1"/>
          <p:nvPr/>
        </p:nvSpPr>
        <p:spPr>
          <a:xfrm>
            <a:off x="8460560" y="3641049"/>
            <a:ext cx="2141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Photo: Nguyen Kiet/Unsplash</a:t>
            </a:r>
          </a:p>
        </p:txBody>
      </p:sp>
    </p:spTree>
    <p:extLst>
      <p:ext uri="{BB962C8B-B14F-4D97-AF65-F5344CB8AC3E}">
        <p14:creationId xmlns:p14="http://schemas.microsoft.com/office/powerpoint/2010/main" val="1752642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erson holding a drip to a person lying in a hospital bed&#10;&#10;AI-generated content may be incorrect.">
            <a:extLst>
              <a:ext uri="{FF2B5EF4-FFF2-40B4-BE49-F238E27FC236}">
                <a16:creationId xmlns:a16="http://schemas.microsoft.com/office/drawing/2014/main" id="{135140C2-4114-71A7-51D0-6F0EFAE16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r="12459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Picture 4" descr="A person holding several babies&#10;&#10;AI-generated content may be incorrect.">
            <a:extLst>
              <a:ext uri="{FF2B5EF4-FFF2-40B4-BE49-F238E27FC236}">
                <a16:creationId xmlns:a16="http://schemas.microsoft.com/office/drawing/2014/main" id="{BDA8E5CD-87BB-F645-0199-327A9D15D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" r="897" b="1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D25420B5-8432-2822-A21D-2058D1488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E67460-17F0-713C-7D4C-12658F541672}"/>
              </a:ext>
            </a:extLst>
          </p:cNvPr>
          <p:cNvSpPr txBox="1"/>
          <p:nvPr/>
        </p:nvSpPr>
        <p:spPr>
          <a:xfrm>
            <a:off x="163585" y="2315361"/>
            <a:ext cx="34856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Sickness &amp; Disease</a:t>
            </a:r>
          </a:p>
        </p:txBody>
      </p:sp>
    </p:spTree>
    <p:extLst>
      <p:ext uri="{BB962C8B-B14F-4D97-AF65-F5344CB8AC3E}">
        <p14:creationId xmlns:p14="http://schemas.microsoft.com/office/powerpoint/2010/main" val="57176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36A2-64B5-F792-0E24-D84751145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4154" y="3683428"/>
            <a:ext cx="4937937" cy="1147150"/>
          </a:xfrm>
        </p:spPr>
        <p:txBody>
          <a:bodyPr anchor="t">
            <a:noAutofit/>
          </a:bodyPr>
          <a:lstStyle/>
          <a:p>
            <a:r>
              <a:rPr lang="en-US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Lack of Education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CF764D-FE5A-982A-42EC-25D9D780E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6" b="13476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9A9845-B101-4185-EF84-27112DAEF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" b="4227"/>
          <a:stretch/>
        </p:blipFill>
        <p:spPr>
          <a:xfrm>
            <a:off x="0" y="2220259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27992-3850-AA75-BB3A-519F012D0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8512D-A705-5ED7-6C9B-973916E6A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r="16685"/>
          <a:stretch/>
        </p:blipFill>
        <p:spPr>
          <a:xfrm>
            <a:off x="5612748" y="49016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8DE27C-81D6-8833-70C3-7033A1641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2" b="11232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180CBC-16C6-826C-CBA0-B5C49AF266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r="16159"/>
          <a:stretch/>
        </p:blipFill>
        <p:spPr>
          <a:xfrm>
            <a:off x="9278727" y="4003249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4BE0E2-9361-4C43-5BDF-242E1B1CD956}"/>
              </a:ext>
            </a:extLst>
          </p:cNvPr>
          <p:cNvSpPr txBox="1"/>
          <p:nvPr/>
        </p:nvSpPr>
        <p:spPr>
          <a:xfrm>
            <a:off x="10513786" y="3305889"/>
            <a:ext cx="14542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Photos: Latin America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08B4FF-0BC0-68F8-7E2A-6F020663FA2B}"/>
              </a:ext>
            </a:extLst>
          </p:cNvPr>
          <p:cNvSpPr txBox="1"/>
          <p:nvPr/>
        </p:nvSpPr>
        <p:spPr>
          <a:xfrm>
            <a:off x="2040858" y="1876541"/>
            <a:ext cx="1746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Photo: Kevin Austin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9B9BBF-2446-8432-4C77-44E921E51F65}"/>
              </a:ext>
            </a:extLst>
          </p:cNvPr>
          <p:cNvSpPr txBox="1"/>
          <p:nvPr/>
        </p:nvSpPr>
        <p:spPr>
          <a:xfrm>
            <a:off x="3106901" y="6543706"/>
            <a:ext cx="192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10000"/>
                  </a:schemeClr>
                </a:solidFill>
              </a:rPr>
              <a:t>Photo: Kevin Austin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178B4-8861-1E3A-F970-9CC39C7576E5}"/>
              </a:ext>
            </a:extLst>
          </p:cNvPr>
          <p:cNvSpPr txBox="1"/>
          <p:nvPr/>
        </p:nvSpPr>
        <p:spPr>
          <a:xfrm>
            <a:off x="7329873" y="6611779"/>
            <a:ext cx="25949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Photo: Jonathan Ramalho/Unsplash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41FD8-B186-182C-1D44-EAD07E72B379}"/>
              </a:ext>
            </a:extLst>
          </p:cNvPr>
          <p:cNvSpPr txBox="1"/>
          <p:nvPr/>
        </p:nvSpPr>
        <p:spPr>
          <a:xfrm>
            <a:off x="7487101" y="3123164"/>
            <a:ext cx="1165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Trevor Owen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6585DC-45A3-1F59-98B7-A4CC21A270A4}"/>
              </a:ext>
            </a:extLst>
          </p:cNvPr>
          <p:cNvSpPr txBox="1"/>
          <p:nvPr/>
        </p:nvSpPr>
        <p:spPr>
          <a:xfrm>
            <a:off x="4319378" y="4026171"/>
            <a:ext cx="10711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Calo Britto</a:t>
            </a:r>
          </a:p>
        </p:txBody>
      </p:sp>
    </p:spTree>
    <p:extLst>
      <p:ext uri="{BB962C8B-B14F-4D97-AF65-F5344CB8AC3E}">
        <p14:creationId xmlns:p14="http://schemas.microsoft.com/office/powerpoint/2010/main" val="117137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3141</TotalTime>
  <Words>347</Words>
  <Application>Microsoft Office PowerPoint</Application>
  <PresentationFormat>Widescreen</PresentationFormat>
  <Paragraphs>74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Comic Sans MS</vt:lpstr>
      <vt:lpstr>OpenSans-Extrabold</vt:lpstr>
      <vt:lpstr>Office Theme</vt:lpstr>
      <vt:lpstr>Global Adventures</vt:lpstr>
      <vt:lpstr>Theme Verse</vt:lpstr>
      <vt:lpstr>Explore the Problems Faced by Children Around the World</vt:lpstr>
      <vt:lpstr>Poverty</vt:lpstr>
      <vt:lpstr>Unsafe Water</vt:lpstr>
      <vt:lpstr>Hunger </vt:lpstr>
      <vt:lpstr>Inadequate Shelter</vt:lpstr>
      <vt:lpstr>PowerPoint Presentation</vt:lpstr>
      <vt:lpstr>Lack of Education</vt:lpstr>
      <vt:lpstr>PowerPoint Presentation</vt:lpstr>
      <vt:lpstr>War &amp; Displacement</vt:lpstr>
      <vt:lpstr>PowerPoint Presentation</vt:lpstr>
      <vt:lpstr>ICCM Began in Hong Kong in 1966</vt:lpstr>
      <vt:lpstr>ICCM Provides Child Sponsorship  and Many Special Projects</vt:lpstr>
      <vt:lpstr>Adventure Story</vt:lpstr>
      <vt:lpstr>These Children Can Sing a New  Song of Joy Because of Ann’s Angel Fund</vt:lpstr>
      <vt:lpstr>PowerPoint Presentation</vt:lpstr>
      <vt:lpstr>People on Adventure</vt:lpstr>
      <vt:lpstr>  Meet ICCM Director  Alma Thompson </vt:lpstr>
      <vt:lpstr>PowerPoint Presentation</vt:lpstr>
      <vt:lpstr>Adventures in Culture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Janet Coates</dc:creator>
  <cp:lastModifiedBy>Janet Coates</cp:lastModifiedBy>
  <cp:revision>5</cp:revision>
  <dcterms:created xsi:type="dcterms:W3CDTF">2025-01-06T16:31:28Z</dcterms:created>
  <dcterms:modified xsi:type="dcterms:W3CDTF">2025-07-11T13:36:08Z</dcterms:modified>
</cp:coreProperties>
</file>