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558"/>
    <a:srgbClr val="760000"/>
    <a:srgbClr val="8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6"/>
  </p:normalViewPr>
  <p:slideViewPr>
    <p:cSldViewPr snapToGrid="0">
      <p:cViewPr varScale="1">
        <p:scale>
          <a:sx n="107" d="100"/>
          <a:sy n="107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58B6-AAF5-AEAD-AA42-D2A359D12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022F5-5D3C-198E-A941-806A1F0D0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A8FE-16C3-F742-67A9-B81DA7B5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E916-A513-E294-412A-DE622618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199AC-22D9-F8E3-E8AA-F1BF5E1B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A456-688E-7C4E-0389-79A6C988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2C35A-CB56-230C-9005-73AC1B2C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7CDBD-BE68-3DB2-F04E-27ABF970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BBF0B-1E79-F7A8-2146-E405B43D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47D43-3FC0-FDB1-FC89-A9D59068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CD58A-5C15-44AF-6348-468A6CDC9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5B450-A48D-B0E6-3654-58C1E99B6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CBE19-7C29-0056-16FE-68221C88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132E-3886-8332-ACAD-6CD8053F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D51B-3255-342D-5FD3-A2EC2CC5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0BB9-BB8C-FFF3-8C34-7C06F02E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6DBB9-EC75-FC16-040E-799F72F27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97CE9-2AAD-2687-64B7-755899D4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E603-268E-DD69-738B-8BAC11AB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E992-CAE4-3E97-BA87-87CFDC71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839-9D6D-87E3-8738-F92250CD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5921A-B253-2920-D630-2AC9F7C8F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DABDF-06E8-D47B-7837-60F20B29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A27B-51CA-6091-90CD-21910537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153B3-83C3-9FA1-4B60-4D222456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A3CF-CBA7-ABB5-F012-19D1B442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0E3C-548C-DCBC-30B5-400A0D792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41EF8-5891-2714-CE18-1893F834C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D2012-83D2-F551-92F0-6DC2D48C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50FC3-550A-ABED-C377-E03654FC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8EE3C-BF09-55A0-E861-A3240640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93BE-CC89-3E40-ADC5-A3408257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9295E-DA72-A717-1D55-77BE677C7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C1EF9-03D4-3544-CA63-3E1E85FD1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98240-932B-2AC4-927D-361E70693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920FF-65F1-FF28-3303-86E9B9CE4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2346F-969D-5AB7-F469-FEC73396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D367A-BF61-565D-3597-35579266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35444-B9A8-26CD-DB8A-196A5539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813D-A49E-9A25-A1B5-57D468EB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C4601-D148-E62B-9E07-8D4F1985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77308-A13D-F6A3-6F64-FC6290DB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03888-B712-9D72-FB9C-1F67569E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35693-2223-5019-0B21-1A59C390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82923-8357-8B19-13DA-62DC6DC8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49ADB-A8A8-F208-01E2-0F612F17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4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A4BB-DA4C-6569-D88A-E00F4937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22137-F9BE-89FA-6524-BBDCCDF8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65FBB-EFB5-4112-D9CC-28D860C55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10966-37DD-E196-797A-0BB7A641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E10A0-CD69-E423-684E-EDD1F6E0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E106A-8223-9B84-8B56-59F624CF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5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702E-8582-1C39-87B0-77565BCA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FC5D0-7778-DBFB-1347-BB407B4FA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90010-475B-A0FA-D766-9887ADDA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E9569-E38B-0B2B-9DC3-6C1CF28F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6E09E-B367-C9F9-8807-10390066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B40E0-A952-D6EB-5EDE-4D256579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F9E56-2F9A-EB17-278A-D5BCBE3E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48316-6ADD-9B21-D8E6-F26BFAB43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9B6D-7FBA-4937-28EF-C30B524D4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FA817-E0E4-A02A-3C72-979CF32AF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7C52C-3657-D695-6966-AC10D6393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27FD-E0A1-CF99-4BC6-08AA2BCDB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B364F-D2FE-614C-A23A-7A1CE4A267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9DEF7-E83E-03C7-DE89-AFBD4363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708"/>
            <a:ext cx="12193258" cy="68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708"/>
            <a:ext cx="12193260" cy="68572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A49E40-5B0E-DD2E-EB83-0D4EBF6CE5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0"/>
            <a:ext cx="12193260" cy="68572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15146C-6CA8-C88C-7A37-381474B9C135}"/>
              </a:ext>
            </a:extLst>
          </p:cNvPr>
          <p:cNvSpPr/>
          <p:nvPr/>
        </p:nvSpPr>
        <p:spPr>
          <a:xfrm>
            <a:off x="5189517" y="1122363"/>
            <a:ext cx="1793174" cy="445180"/>
          </a:xfrm>
          <a:prstGeom prst="rect">
            <a:avLst/>
          </a:prstGeom>
          <a:solidFill>
            <a:srgbClr val="5315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307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708"/>
            <a:ext cx="12193258" cy="68572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BA689-551E-48C4-F2CE-E0343B40D8A0}"/>
              </a:ext>
            </a:extLst>
          </p:cNvPr>
          <p:cNvSpPr/>
          <p:nvPr/>
        </p:nvSpPr>
        <p:spPr>
          <a:xfrm>
            <a:off x="5189517" y="1122363"/>
            <a:ext cx="1793174" cy="445180"/>
          </a:xfrm>
          <a:prstGeom prst="rect">
            <a:avLst/>
          </a:prstGeom>
          <a:solidFill>
            <a:srgbClr val="5315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875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708"/>
            <a:ext cx="12193258" cy="6857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FBFB4C-1080-D331-7665-88710E5F15C8}"/>
              </a:ext>
            </a:extLst>
          </p:cNvPr>
          <p:cNvSpPr/>
          <p:nvPr/>
        </p:nvSpPr>
        <p:spPr>
          <a:xfrm>
            <a:off x="5189517" y="1122363"/>
            <a:ext cx="1793174" cy="445180"/>
          </a:xfrm>
          <a:prstGeom prst="rect">
            <a:avLst/>
          </a:prstGeom>
          <a:solidFill>
            <a:srgbClr val="5315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485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708"/>
            <a:ext cx="12193257" cy="68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Cantu</dc:creator>
  <cp:lastModifiedBy>Karen Cantu</cp:lastModifiedBy>
  <cp:revision>7</cp:revision>
  <dcterms:created xsi:type="dcterms:W3CDTF">2025-08-15T14:55:56Z</dcterms:created>
  <dcterms:modified xsi:type="dcterms:W3CDTF">2025-08-22T20:50:59Z</dcterms:modified>
</cp:coreProperties>
</file>