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6" r:id="rId7"/>
    <p:sldId id="290" r:id="rId8"/>
    <p:sldId id="304" r:id="rId9"/>
    <p:sldId id="294" r:id="rId10"/>
    <p:sldId id="306" r:id="rId11"/>
    <p:sldId id="305" r:id="rId12"/>
    <p:sldId id="281" r:id="rId13"/>
    <p:sldId id="289" r:id="rId14"/>
    <p:sldId id="271" r:id="rId15"/>
    <p:sldId id="298" r:id="rId16"/>
    <p:sldId id="268" r:id="rId17"/>
    <p:sldId id="275" r:id="rId18"/>
    <p:sldId id="276" r:id="rId19"/>
    <p:sldId id="273" r:id="rId20"/>
    <p:sldId id="272" r:id="rId21"/>
    <p:sldId id="277" r:id="rId22"/>
    <p:sldId id="274" r:id="rId23"/>
    <p:sldId id="292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B747E9-BA6E-40F6-82E1-D1E50E141367}">
          <p14:sldIdLst>
            <p14:sldId id="256"/>
            <p14:sldId id="258"/>
            <p14:sldId id="259"/>
            <p14:sldId id="260"/>
            <p14:sldId id="261"/>
            <p14:sldId id="266"/>
            <p14:sldId id="290"/>
            <p14:sldId id="304"/>
            <p14:sldId id="294"/>
            <p14:sldId id="306"/>
            <p14:sldId id="305"/>
            <p14:sldId id="281"/>
            <p14:sldId id="289"/>
            <p14:sldId id="271"/>
            <p14:sldId id="298"/>
            <p14:sldId id="268"/>
            <p14:sldId id="275"/>
            <p14:sldId id="276"/>
            <p14:sldId id="273"/>
            <p14:sldId id="272"/>
            <p14:sldId id="277"/>
            <p14:sldId id="274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7498F4-8201-457B-919C-ECAA7A19267C}" v="395" dt="2025-11-07T21:09:50.3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2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112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Coates" userId="ea7fc184-bcb7-4e42-ab6a-4b572a518a51" providerId="ADAL" clId="{754205A5-137B-4CEB-88D1-E841B6B9BB03}"/>
    <pc:docChg chg="undo custSel addSld delSld modSld modSection">
      <pc:chgData name="Janet Coates" userId="ea7fc184-bcb7-4e42-ab6a-4b572a518a51" providerId="ADAL" clId="{754205A5-137B-4CEB-88D1-E841B6B9BB03}" dt="2025-11-07T21:12:15.190" v="2175" actId="1076"/>
      <pc:docMkLst>
        <pc:docMk/>
      </pc:docMkLst>
      <pc:sldChg chg="modSp mod">
        <pc:chgData name="Janet Coates" userId="ea7fc184-bcb7-4e42-ab6a-4b572a518a51" providerId="ADAL" clId="{754205A5-137B-4CEB-88D1-E841B6B9BB03}" dt="2025-11-07T18:25:33.934" v="18" actId="20577"/>
        <pc:sldMkLst>
          <pc:docMk/>
          <pc:sldMk cId="2534164958" sldId="256"/>
        </pc:sldMkLst>
        <pc:spChg chg="mod">
          <ac:chgData name="Janet Coates" userId="ea7fc184-bcb7-4e42-ab6a-4b572a518a51" providerId="ADAL" clId="{754205A5-137B-4CEB-88D1-E841B6B9BB03}" dt="2025-11-07T18:25:33.934" v="18" actId="20577"/>
          <ac:spMkLst>
            <pc:docMk/>
            <pc:sldMk cId="2534164958" sldId="256"/>
            <ac:spMk id="3" creationId="{95F1DAD0-2B2F-541E-76CA-B7C79310A818}"/>
          </ac:spMkLst>
        </pc:spChg>
      </pc:sldChg>
      <pc:sldChg chg="modSp mod">
        <pc:chgData name="Janet Coates" userId="ea7fc184-bcb7-4e42-ab6a-4b572a518a51" providerId="ADAL" clId="{754205A5-137B-4CEB-88D1-E841B6B9BB03}" dt="2025-11-07T21:08:28.623" v="2156" actId="255"/>
        <pc:sldMkLst>
          <pc:docMk/>
          <pc:sldMk cId="3502889187" sldId="260"/>
        </pc:sldMkLst>
        <pc:spChg chg="mod">
          <ac:chgData name="Janet Coates" userId="ea7fc184-bcb7-4e42-ab6a-4b572a518a51" providerId="ADAL" clId="{754205A5-137B-4CEB-88D1-E841B6B9BB03}" dt="2025-11-07T21:08:21.108" v="2155" actId="255"/>
          <ac:spMkLst>
            <pc:docMk/>
            <pc:sldMk cId="3502889187" sldId="260"/>
            <ac:spMk id="2" creationId="{4B3BAA7C-DD12-DB4F-2944-688A0AB81577}"/>
          </ac:spMkLst>
        </pc:spChg>
        <pc:spChg chg="mod">
          <ac:chgData name="Janet Coates" userId="ea7fc184-bcb7-4e42-ab6a-4b572a518a51" providerId="ADAL" clId="{754205A5-137B-4CEB-88D1-E841B6B9BB03}" dt="2025-11-07T18:30:26.308" v="40" actId="20577"/>
          <ac:spMkLst>
            <pc:docMk/>
            <pc:sldMk cId="3502889187" sldId="260"/>
            <ac:spMk id="9" creationId="{4DF9AB50-7B4F-991F-311F-FA1248000037}"/>
          </ac:spMkLst>
        </pc:spChg>
        <pc:spChg chg="mod">
          <ac:chgData name="Janet Coates" userId="ea7fc184-bcb7-4e42-ab6a-4b572a518a51" providerId="ADAL" clId="{754205A5-137B-4CEB-88D1-E841B6B9BB03}" dt="2025-11-07T21:08:28.623" v="2156" actId="255"/>
          <ac:spMkLst>
            <pc:docMk/>
            <pc:sldMk cId="3502889187" sldId="260"/>
            <ac:spMk id="13" creationId="{D6FE3708-8004-7870-8887-01F2FAC2F8A5}"/>
          </ac:spMkLst>
        </pc:spChg>
        <pc:picChg chg="mod">
          <ac:chgData name="Janet Coates" userId="ea7fc184-bcb7-4e42-ab6a-4b572a518a51" providerId="ADAL" clId="{754205A5-137B-4CEB-88D1-E841B6B9BB03}" dt="2025-11-07T18:28:03.138" v="22" actId="14826"/>
          <ac:picMkLst>
            <pc:docMk/>
            <pc:sldMk cId="3502889187" sldId="260"/>
            <ac:picMk id="4" creationId="{49C76A42-E17D-6F53-AFBD-5CE833EA1BF0}"/>
          </ac:picMkLst>
        </pc:picChg>
        <pc:picChg chg="mod">
          <ac:chgData name="Janet Coates" userId="ea7fc184-bcb7-4e42-ab6a-4b572a518a51" providerId="ADAL" clId="{754205A5-137B-4CEB-88D1-E841B6B9BB03}" dt="2025-11-07T18:29:58.735" v="23" actId="14826"/>
          <ac:picMkLst>
            <pc:docMk/>
            <pc:sldMk cId="3502889187" sldId="260"/>
            <ac:picMk id="11" creationId="{590BF5B7-91B1-3A53-E73F-4613254B091A}"/>
          </ac:picMkLst>
        </pc:picChg>
      </pc:sldChg>
      <pc:sldChg chg="addSp delSp modSp mod setBg delDesignElem">
        <pc:chgData name="Janet Coates" userId="ea7fc184-bcb7-4e42-ab6a-4b572a518a51" providerId="ADAL" clId="{754205A5-137B-4CEB-88D1-E841B6B9BB03}" dt="2025-11-07T21:08:49.492" v="2160" actId="1076"/>
        <pc:sldMkLst>
          <pc:docMk/>
          <pc:sldMk cId="3714790060" sldId="261"/>
        </pc:sldMkLst>
        <pc:spChg chg="mod">
          <ac:chgData name="Janet Coates" userId="ea7fc184-bcb7-4e42-ab6a-4b572a518a51" providerId="ADAL" clId="{754205A5-137B-4CEB-88D1-E841B6B9BB03}" dt="2025-11-07T18:37:22.162" v="100" actId="255"/>
          <ac:spMkLst>
            <pc:docMk/>
            <pc:sldMk cId="3714790060" sldId="261"/>
            <ac:spMk id="2" creationId="{C851979C-0A8E-9584-47D3-B5BDBBDC5232}"/>
          </ac:spMkLst>
        </pc:spChg>
        <pc:spChg chg="mod">
          <ac:chgData name="Janet Coates" userId="ea7fc184-bcb7-4e42-ab6a-4b572a518a51" providerId="ADAL" clId="{754205A5-137B-4CEB-88D1-E841B6B9BB03}" dt="2025-11-07T18:35:03.237" v="82" actId="14100"/>
          <ac:spMkLst>
            <pc:docMk/>
            <pc:sldMk cId="3714790060" sldId="261"/>
            <ac:spMk id="3" creationId="{79139F15-41C4-D3EE-D003-4711A8A33D7D}"/>
          </ac:spMkLst>
        </pc:spChg>
        <pc:spChg chg="add mod">
          <ac:chgData name="Janet Coates" userId="ea7fc184-bcb7-4e42-ab6a-4b572a518a51" providerId="ADAL" clId="{754205A5-137B-4CEB-88D1-E841B6B9BB03}" dt="2025-11-07T21:08:49.492" v="2160" actId="1076"/>
          <ac:spMkLst>
            <pc:docMk/>
            <pc:sldMk cId="3714790060" sldId="261"/>
            <ac:spMk id="7" creationId="{927C1BB6-2B5E-8999-6693-8A94358375AF}"/>
          </ac:spMkLst>
        </pc:spChg>
        <pc:spChg chg="del mod">
          <ac:chgData name="Janet Coates" userId="ea7fc184-bcb7-4e42-ab6a-4b572a518a51" providerId="ADAL" clId="{754205A5-137B-4CEB-88D1-E841B6B9BB03}" dt="2025-11-07T18:33:46.477" v="72" actId="21"/>
          <ac:spMkLst>
            <pc:docMk/>
            <pc:sldMk cId="3714790060" sldId="261"/>
            <ac:spMk id="9" creationId="{BA198A54-3731-0011-658F-AEF71E521717}"/>
          </ac:spMkLst>
        </pc:spChg>
        <pc:spChg chg="ord">
          <ac:chgData name="Janet Coates" userId="ea7fc184-bcb7-4e42-ab6a-4b572a518a51" providerId="ADAL" clId="{754205A5-137B-4CEB-88D1-E841B6B9BB03}" dt="2025-11-07T18:34:07.533" v="73" actId="26606"/>
          <ac:spMkLst>
            <pc:docMk/>
            <pc:sldMk cId="3714790060" sldId="261"/>
            <ac:spMk id="10" creationId="{C6E57E7B-B7A6-FBE8-9CC6-40D31BF4E382}"/>
          </ac:spMkLst>
        </pc:spChg>
        <pc:spChg chg="add del">
          <ac:chgData name="Janet Coates" userId="ea7fc184-bcb7-4e42-ab6a-4b572a518a51" providerId="ADAL" clId="{754205A5-137B-4CEB-88D1-E841B6B9BB03}" dt="2025-11-07T18:34:07.533" v="73" actId="26606"/>
          <ac:spMkLst>
            <pc:docMk/>
            <pc:sldMk cId="3714790060" sldId="261"/>
            <ac:spMk id="15" creationId="{9C6777B5-64F4-4200-B099-34168B69FE53}"/>
          </ac:spMkLst>
        </pc:spChg>
        <pc:spChg chg="add del">
          <ac:chgData name="Janet Coates" userId="ea7fc184-bcb7-4e42-ab6a-4b572a518a51" providerId="ADAL" clId="{754205A5-137B-4CEB-88D1-E841B6B9BB03}" dt="2025-11-07T18:34:07.533" v="73" actId="26606"/>
          <ac:spMkLst>
            <pc:docMk/>
            <pc:sldMk cId="3714790060" sldId="261"/>
            <ac:spMk id="17" creationId="{9B37791B-B040-4694-BFDC-8DD132D86E8E}"/>
          </ac:spMkLst>
        </pc:spChg>
        <pc:spChg chg="add del">
          <ac:chgData name="Janet Coates" userId="ea7fc184-bcb7-4e42-ab6a-4b572a518a51" providerId="ADAL" clId="{754205A5-137B-4CEB-88D1-E841B6B9BB03}" dt="2025-11-07T18:34:27.938" v="76"/>
          <ac:spMkLst>
            <pc:docMk/>
            <pc:sldMk cId="3714790060" sldId="261"/>
            <ac:spMk id="26" creationId="{ECC07320-C2CA-4E29-8481-9D9E143C7788}"/>
          </ac:spMkLst>
        </pc:spChg>
        <pc:spChg chg="add del">
          <ac:chgData name="Janet Coates" userId="ea7fc184-bcb7-4e42-ab6a-4b572a518a51" providerId="ADAL" clId="{754205A5-137B-4CEB-88D1-E841B6B9BB03}" dt="2025-11-07T18:34:27.938" v="76"/>
          <ac:spMkLst>
            <pc:docMk/>
            <pc:sldMk cId="3714790060" sldId="261"/>
            <ac:spMk id="28" creationId="{178FB36B-5BFE-42CA-BC60-1115E0D95EEC}"/>
          </ac:spMkLst>
        </pc:spChg>
        <pc:grpChg chg="add del">
          <ac:chgData name="Janet Coates" userId="ea7fc184-bcb7-4e42-ab6a-4b572a518a51" providerId="ADAL" clId="{754205A5-137B-4CEB-88D1-E841B6B9BB03}" dt="2025-11-07T18:34:07.533" v="73" actId="26606"/>
          <ac:grpSpMkLst>
            <pc:docMk/>
            <pc:sldMk cId="3714790060" sldId="261"/>
            <ac:grpSpMk id="19" creationId="{4252769E-B9F0-4068-A645-5BBEF16E9C28}"/>
          </ac:grpSpMkLst>
        </pc:grpChg>
        <pc:picChg chg="add del mod">
          <ac:chgData name="Janet Coates" userId="ea7fc184-bcb7-4e42-ab6a-4b572a518a51" providerId="ADAL" clId="{754205A5-137B-4CEB-88D1-E841B6B9BB03}" dt="2025-11-07T18:32:36.458" v="52" actId="21"/>
          <ac:picMkLst>
            <pc:docMk/>
            <pc:sldMk cId="3714790060" sldId="261"/>
            <ac:picMk id="5" creationId="{EC4F5D15-80A6-12B1-82CE-4A037183BA5C}"/>
          </ac:picMkLst>
        </pc:picChg>
        <pc:picChg chg="del mod">
          <ac:chgData name="Janet Coates" userId="ea7fc184-bcb7-4e42-ab6a-4b572a518a51" providerId="ADAL" clId="{754205A5-137B-4CEB-88D1-E841B6B9BB03}" dt="2025-11-07T18:32:49.156" v="53" actId="21"/>
          <ac:picMkLst>
            <pc:docMk/>
            <pc:sldMk cId="3714790060" sldId="261"/>
            <ac:picMk id="6" creationId="{E378E091-A8E6-AC2C-2B1B-30402C8C2278}"/>
          </ac:picMkLst>
        </pc:picChg>
        <pc:picChg chg="mod">
          <ac:chgData name="Janet Coates" userId="ea7fc184-bcb7-4e42-ab6a-4b572a518a51" providerId="ADAL" clId="{754205A5-137B-4CEB-88D1-E841B6B9BB03}" dt="2025-11-07T18:36:54.799" v="95" actId="26606"/>
          <ac:picMkLst>
            <pc:docMk/>
            <pc:sldMk cId="3714790060" sldId="261"/>
            <ac:picMk id="8" creationId="{D6194942-7813-5733-FA68-7738F9CB7744}"/>
          </ac:picMkLst>
        </pc:picChg>
      </pc:sldChg>
      <pc:sldChg chg="addSp delSp modSp mod setBg addAnim delDesignElem">
        <pc:chgData name="Janet Coates" userId="ea7fc184-bcb7-4e42-ab6a-4b572a518a51" providerId="ADAL" clId="{754205A5-137B-4CEB-88D1-E841B6B9BB03}" dt="2025-11-07T21:09:00.597" v="2162" actId="255"/>
        <pc:sldMkLst>
          <pc:docMk/>
          <pc:sldMk cId="448557319" sldId="266"/>
        </pc:sldMkLst>
        <pc:spChg chg="mod">
          <ac:chgData name="Janet Coates" userId="ea7fc184-bcb7-4e42-ab6a-4b572a518a51" providerId="ADAL" clId="{754205A5-137B-4CEB-88D1-E841B6B9BB03}" dt="2025-11-07T18:44:01.373" v="226" actId="313"/>
          <ac:spMkLst>
            <pc:docMk/>
            <pc:sldMk cId="448557319" sldId="266"/>
            <ac:spMk id="2" creationId="{3A8DF2BD-2049-EA74-E920-F5EA844F171D}"/>
          </ac:spMkLst>
        </pc:spChg>
        <pc:spChg chg="del mod">
          <ac:chgData name="Janet Coates" userId="ea7fc184-bcb7-4e42-ab6a-4b572a518a51" providerId="ADAL" clId="{754205A5-137B-4CEB-88D1-E841B6B9BB03}" dt="2025-11-07T18:40:15.536" v="138"/>
          <ac:spMkLst>
            <pc:docMk/>
            <pc:sldMk cId="448557319" sldId="266"/>
            <ac:spMk id="4" creationId="{937ADABB-C5DA-92E1-9FFF-3447BB4B7EC7}"/>
          </ac:spMkLst>
        </pc:spChg>
        <pc:spChg chg="del mod">
          <ac:chgData name="Janet Coates" userId="ea7fc184-bcb7-4e42-ab6a-4b572a518a51" providerId="ADAL" clId="{754205A5-137B-4CEB-88D1-E841B6B9BB03}" dt="2025-11-07T18:40:42.141" v="141" actId="21"/>
          <ac:spMkLst>
            <pc:docMk/>
            <pc:sldMk cId="448557319" sldId="266"/>
            <ac:spMk id="5" creationId="{9811C61D-3584-5324-E6BE-50EE5DB3B37D}"/>
          </ac:spMkLst>
        </pc:spChg>
        <pc:spChg chg="del mod">
          <ac:chgData name="Janet Coates" userId="ea7fc184-bcb7-4e42-ab6a-4b572a518a51" providerId="ADAL" clId="{754205A5-137B-4CEB-88D1-E841B6B9BB03}" dt="2025-11-07T18:41:16.379" v="146" actId="21"/>
          <ac:spMkLst>
            <pc:docMk/>
            <pc:sldMk cId="448557319" sldId="266"/>
            <ac:spMk id="6" creationId="{7B8FB0FE-9D14-42E9-DA5B-C5108C864563}"/>
          </ac:spMkLst>
        </pc:spChg>
        <pc:spChg chg="del">
          <ac:chgData name="Janet Coates" userId="ea7fc184-bcb7-4e42-ab6a-4b572a518a51" providerId="ADAL" clId="{754205A5-137B-4CEB-88D1-E841B6B9BB03}" dt="2025-11-07T18:40:24.958" v="139" actId="21"/>
          <ac:spMkLst>
            <pc:docMk/>
            <pc:sldMk cId="448557319" sldId="266"/>
            <ac:spMk id="7" creationId="{DFD17188-1D1B-DC01-1ABD-BA279A7F3888}"/>
          </ac:spMkLst>
        </pc:spChg>
        <pc:spChg chg="add mod">
          <ac:chgData name="Janet Coates" userId="ea7fc184-bcb7-4e42-ab6a-4b572a518a51" providerId="ADAL" clId="{754205A5-137B-4CEB-88D1-E841B6B9BB03}" dt="2025-11-07T21:09:00.597" v="2162" actId="255"/>
          <ac:spMkLst>
            <pc:docMk/>
            <pc:sldMk cId="448557319" sldId="266"/>
            <ac:spMk id="16" creationId="{5C778530-D46D-A077-644C-958C4CEF87F6}"/>
          </ac:spMkLst>
        </pc:spChg>
        <pc:spChg chg="add del">
          <ac:chgData name="Janet Coates" userId="ea7fc184-bcb7-4e42-ab6a-4b572a518a51" providerId="ADAL" clId="{754205A5-137B-4CEB-88D1-E841B6B9BB03}" dt="2025-11-07T18:59:10.491" v="504"/>
          <ac:spMkLst>
            <pc:docMk/>
            <pc:sldMk cId="448557319" sldId="266"/>
            <ac:spMk id="20" creationId="{72018E1B-E0B9-4440-AFF3-4112E50A2763}"/>
          </ac:spMkLst>
        </pc:spChg>
        <pc:spChg chg="del">
          <ac:chgData name="Janet Coates" userId="ea7fc184-bcb7-4e42-ab6a-4b572a518a51" providerId="ADAL" clId="{754205A5-137B-4CEB-88D1-E841B6B9BB03}" dt="2025-11-07T18:41:21.415" v="147" actId="21"/>
          <ac:spMkLst>
            <pc:docMk/>
            <pc:sldMk cId="448557319" sldId="266"/>
            <ac:spMk id="33" creationId="{0DC3BB30-FF13-6447-A08B-5AF8E7DE32DF}"/>
          </ac:spMkLst>
        </pc:spChg>
        <pc:spChg chg="del mod">
          <ac:chgData name="Janet Coates" userId="ea7fc184-bcb7-4e42-ab6a-4b572a518a51" providerId="ADAL" clId="{754205A5-137B-4CEB-88D1-E841B6B9BB03}" dt="2025-11-07T18:41:34.876" v="149" actId="21"/>
          <ac:spMkLst>
            <pc:docMk/>
            <pc:sldMk cId="448557319" sldId="266"/>
            <ac:spMk id="37" creationId="{48ED1A31-312C-F6F5-2AC3-59CADCB32E84}"/>
          </ac:spMkLst>
        </pc:spChg>
        <pc:picChg chg="add mod ord">
          <ac:chgData name="Janet Coates" userId="ea7fc184-bcb7-4e42-ab6a-4b572a518a51" providerId="ADAL" clId="{754205A5-137B-4CEB-88D1-E841B6B9BB03}" dt="2025-11-07T18:42:38.132" v="164" actId="26606"/>
          <ac:picMkLst>
            <pc:docMk/>
            <pc:sldMk cId="448557319" sldId="266"/>
            <ac:picMk id="8" creationId="{B9E24D3B-1995-8831-29B0-4917A31D480D}"/>
          </ac:picMkLst>
        </pc:picChg>
        <pc:picChg chg="add mod">
          <ac:chgData name="Janet Coates" userId="ea7fc184-bcb7-4e42-ab6a-4b572a518a51" providerId="ADAL" clId="{754205A5-137B-4CEB-88D1-E841B6B9BB03}" dt="2025-11-07T18:42:38.132" v="164" actId="26606"/>
          <ac:picMkLst>
            <pc:docMk/>
            <pc:sldMk cId="448557319" sldId="266"/>
            <ac:picMk id="10" creationId="{C984F840-75C3-291B-8C28-41B74B1CE2D7}"/>
          </ac:picMkLst>
        </pc:picChg>
        <pc:picChg chg="del mod">
          <ac:chgData name="Janet Coates" userId="ea7fc184-bcb7-4e42-ab6a-4b572a518a51" providerId="ADAL" clId="{754205A5-137B-4CEB-88D1-E841B6B9BB03}" dt="2025-11-07T18:41:45.971" v="152" actId="21"/>
          <ac:picMkLst>
            <pc:docMk/>
            <pc:sldMk cId="448557319" sldId="266"/>
            <ac:picMk id="11" creationId="{66B74A21-DAAA-A1EA-D391-745BD2B27028}"/>
          </ac:picMkLst>
        </pc:picChg>
        <pc:picChg chg="add mod ord">
          <ac:chgData name="Janet Coates" userId="ea7fc184-bcb7-4e42-ab6a-4b572a518a51" providerId="ADAL" clId="{754205A5-137B-4CEB-88D1-E841B6B9BB03}" dt="2025-11-07T18:42:38.132" v="164" actId="26606"/>
          <ac:picMkLst>
            <pc:docMk/>
            <pc:sldMk cId="448557319" sldId="266"/>
            <ac:picMk id="13" creationId="{AD002F2E-F358-4E5D-575A-86A701543906}"/>
          </ac:picMkLst>
        </pc:picChg>
        <pc:picChg chg="add mod">
          <ac:chgData name="Janet Coates" userId="ea7fc184-bcb7-4e42-ab6a-4b572a518a51" providerId="ADAL" clId="{754205A5-137B-4CEB-88D1-E841B6B9BB03}" dt="2025-11-07T18:51:29.108" v="239" actId="14826"/>
          <ac:picMkLst>
            <pc:docMk/>
            <pc:sldMk cId="448557319" sldId="266"/>
            <ac:picMk id="15" creationId="{EEA3EB30-B1BA-4708-0164-E91BBB15338E}"/>
          </ac:picMkLst>
        </pc:picChg>
        <pc:picChg chg="add del mod">
          <ac:chgData name="Janet Coates" userId="ea7fc184-bcb7-4e42-ab6a-4b572a518a51" providerId="ADAL" clId="{754205A5-137B-4CEB-88D1-E841B6B9BB03}" dt="2025-11-07T18:50:55.285" v="235"/>
          <ac:picMkLst>
            <pc:docMk/>
            <pc:sldMk cId="448557319" sldId="266"/>
            <ac:picMk id="18" creationId="{97A04EEF-2370-FD12-8B35-E2E8B443B34E}"/>
          </ac:picMkLst>
        </pc:picChg>
        <pc:picChg chg="del mod">
          <ac:chgData name="Janet Coates" userId="ea7fc184-bcb7-4e42-ab6a-4b572a518a51" providerId="ADAL" clId="{754205A5-137B-4CEB-88D1-E841B6B9BB03}" dt="2025-11-07T18:41:40.445" v="150" actId="21"/>
          <ac:picMkLst>
            <pc:docMk/>
            <pc:sldMk cId="448557319" sldId="266"/>
            <ac:picMk id="29" creationId="{171B23F7-1A39-E976-6B07-92DA90943DB0}"/>
          </ac:picMkLst>
        </pc:picChg>
        <pc:picChg chg="del mod">
          <ac:chgData name="Janet Coates" userId="ea7fc184-bcb7-4e42-ab6a-4b572a518a51" providerId="ADAL" clId="{754205A5-137B-4CEB-88D1-E841B6B9BB03}" dt="2025-11-07T18:40:15.528" v="136" actId="21"/>
          <ac:picMkLst>
            <pc:docMk/>
            <pc:sldMk cId="448557319" sldId="266"/>
            <ac:picMk id="31" creationId="{A3CAD255-A6AA-7C60-D4F9-5CC05F852879}"/>
          </ac:picMkLst>
        </pc:picChg>
      </pc:sldChg>
      <pc:sldChg chg="addSp delSp modSp mod setBg">
        <pc:chgData name="Janet Coates" userId="ea7fc184-bcb7-4e42-ab6a-4b572a518a51" providerId="ADAL" clId="{754205A5-137B-4CEB-88D1-E841B6B9BB03}" dt="2025-11-07T20:17:18.371" v="971"/>
        <pc:sldMkLst>
          <pc:docMk/>
          <pc:sldMk cId="2679888875" sldId="268"/>
        </pc:sldMkLst>
        <pc:spChg chg="mod">
          <ac:chgData name="Janet Coates" userId="ea7fc184-bcb7-4e42-ab6a-4b572a518a51" providerId="ADAL" clId="{754205A5-137B-4CEB-88D1-E841B6B9BB03}" dt="2025-11-07T20:17:12.427" v="970" actId="1076"/>
          <ac:spMkLst>
            <pc:docMk/>
            <pc:sldMk cId="2679888875" sldId="268"/>
            <ac:spMk id="2" creationId="{F2F010DD-7186-B004-C33D-236D92499E83}"/>
          </ac:spMkLst>
        </pc:spChg>
        <pc:spChg chg="del mod">
          <ac:chgData name="Janet Coates" userId="ea7fc184-bcb7-4e42-ab6a-4b572a518a51" providerId="ADAL" clId="{754205A5-137B-4CEB-88D1-E841B6B9BB03}" dt="2025-11-07T20:17:08.046" v="969" actId="21"/>
          <ac:spMkLst>
            <pc:docMk/>
            <pc:sldMk cId="2679888875" sldId="268"/>
            <ac:spMk id="4" creationId="{D6340942-C64E-4C15-02AF-7DBE8678FB9E}"/>
          </ac:spMkLst>
        </pc:spChg>
        <pc:spChg chg="add">
          <ac:chgData name="Janet Coates" userId="ea7fc184-bcb7-4e42-ab6a-4b572a518a51" providerId="ADAL" clId="{754205A5-137B-4CEB-88D1-E841B6B9BB03}" dt="2025-11-07T20:16:38.924" v="948" actId="26606"/>
          <ac:spMkLst>
            <pc:docMk/>
            <pc:sldMk cId="2679888875" sldId="268"/>
            <ac:spMk id="22" creationId="{B0836548-8375-43E9-93FB-1CB9C52E62A3}"/>
          </ac:spMkLst>
        </pc:spChg>
        <pc:picChg chg="del">
          <ac:chgData name="Janet Coates" userId="ea7fc184-bcb7-4e42-ab6a-4b572a518a51" providerId="ADAL" clId="{754205A5-137B-4CEB-88D1-E841B6B9BB03}" dt="2025-11-07T20:06:55.506" v="920" actId="21"/>
          <ac:picMkLst>
            <pc:docMk/>
            <pc:sldMk cId="2679888875" sldId="268"/>
            <ac:picMk id="5" creationId="{B58D708C-3451-DDC5-D4AF-121FEEEA52D8}"/>
          </ac:picMkLst>
        </pc:picChg>
        <pc:picChg chg="add del mod">
          <ac:chgData name="Janet Coates" userId="ea7fc184-bcb7-4e42-ab6a-4b572a518a51" providerId="ADAL" clId="{754205A5-137B-4CEB-88D1-E841B6B9BB03}" dt="2025-11-07T20:07:42.926" v="932" actId="21"/>
          <ac:picMkLst>
            <pc:docMk/>
            <pc:sldMk cId="2679888875" sldId="268"/>
            <ac:picMk id="6" creationId="{926CE1E5-A483-5F05-80D6-C4136191E880}"/>
          </ac:picMkLst>
        </pc:picChg>
        <pc:picChg chg="del mod">
          <ac:chgData name="Janet Coates" userId="ea7fc184-bcb7-4e42-ab6a-4b572a518a51" providerId="ADAL" clId="{754205A5-137B-4CEB-88D1-E841B6B9BB03}" dt="2025-11-07T20:06:44.911" v="917" actId="21"/>
          <ac:picMkLst>
            <pc:docMk/>
            <pc:sldMk cId="2679888875" sldId="268"/>
            <ac:picMk id="7" creationId="{6A4DAEC0-BDF6-690F-A12B-ADCA447CD6CD}"/>
          </ac:picMkLst>
        </pc:picChg>
        <pc:picChg chg="del">
          <ac:chgData name="Janet Coates" userId="ea7fc184-bcb7-4e42-ab6a-4b572a518a51" providerId="ADAL" clId="{754205A5-137B-4CEB-88D1-E841B6B9BB03}" dt="2025-11-07T20:06:48.298" v="918" actId="21"/>
          <ac:picMkLst>
            <pc:docMk/>
            <pc:sldMk cId="2679888875" sldId="268"/>
            <ac:picMk id="9" creationId="{694B7D84-7B91-CA50-2C5B-7406B81B0BD4}"/>
          </ac:picMkLst>
        </pc:picChg>
        <pc:picChg chg="add del mod">
          <ac:chgData name="Janet Coates" userId="ea7fc184-bcb7-4e42-ab6a-4b572a518a51" providerId="ADAL" clId="{754205A5-137B-4CEB-88D1-E841B6B9BB03}" dt="2025-11-07T20:07:38.462" v="931" actId="21"/>
          <ac:picMkLst>
            <pc:docMk/>
            <pc:sldMk cId="2679888875" sldId="268"/>
            <ac:picMk id="10" creationId="{52A622F0-5ABC-C934-B49F-14B3AE2AD07B}"/>
          </ac:picMkLst>
        </pc:picChg>
        <pc:picChg chg="del">
          <ac:chgData name="Janet Coates" userId="ea7fc184-bcb7-4e42-ab6a-4b572a518a51" providerId="ADAL" clId="{754205A5-137B-4CEB-88D1-E841B6B9BB03}" dt="2025-11-07T20:06:51.989" v="919" actId="21"/>
          <ac:picMkLst>
            <pc:docMk/>
            <pc:sldMk cId="2679888875" sldId="268"/>
            <ac:picMk id="11" creationId="{816E52C7-E9BD-9453-EE15-776D94E5EAF0}"/>
          </ac:picMkLst>
        </pc:picChg>
        <pc:picChg chg="add mod ord">
          <ac:chgData name="Janet Coates" userId="ea7fc184-bcb7-4e42-ab6a-4b572a518a51" providerId="ADAL" clId="{754205A5-137B-4CEB-88D1-E841B6B9BB03}" dt="2025-11-07T20:16:38.924" v="948" actId="26606"/>
          <ac:picMkLst>
            <pc:docMk/>
            <pc:sldMk cId="2679888875" sldId="268"/>
            <ac:picMk id="13" creationId="{AB754876-EA76-E939-DC12-7595F8AAFEF3}"/>
          </ac:picMkLst>
        </pc:picChg>
        <pc:picChg chg="add mod">
          <ac:chgData name="Janet Coates" userId="ea7fc184-bcb7-4e42-ab6a-4b572a518a51" providerId="ADAL" clId="{754205A5-137B-4CEB-88D1-E841B6B9BB03}" dt="2025-11-07T20:16:38.924" v="948" actId="26606"/>
          <ac:picMkLst>
            <pc:docMk/>
            <pc:sldMk cId="2679888875" sldId="268"/>
            <ac:picMk id="15" creationId="{349388A7-88FB-C98B-F174-247DDA9A0094}"/>
          </ac:picMkLst>
        </pc:picChg>
        <pc:picChg chg="add mod">
          <ac:chgData name="Janet Coates" userId="ea7fc184-bcb7-4e42-ab6a-4b572a518a51" providerId="ADAL" clId="{754205A5-137B-4CEB-88D1-E841B6B9BB03}" dt="2025-11-07T20:16:38.924" v="948" actId="26606"/>
          <ac:picMkLst>
            <pc:docMk/>
            <pc:sldMk cId="2679888875" sldId="268"/>
            <ac:picMk id="17" creationId="{53EDB995-6D44-6588-E14A-405C0BBD40D8}"/>
          </ac:picMkLst>
        </pc:picChg>
        <pc:picChg chg="add del mod modCrop">
          <ac:chgData name="Janet Coates" userId="ea7fc184-bcb7-4e42-ab6a-4b572a518a51" providerId="ADAL" clId="{754205A5-137B-4CEB-88D1-E841B6B9BB03}" dt="2025-11-07T20:16:23.308" v="947" actId="21"/>
          <ac:picMkLst>
            <pc:docMk/>
            <pc:sldMk cId="2679888875" sldId="268"/>
            <ac:picMk id="19" creationId="{AAD8AE1A-2E41-AB3F-9CF4-BAFAF7504CB0}"/>
          </ac:picMkLst>
        </pc:picChg>
      </pc:sldChg>
      <pc:sldChg chg="addSp delSp modSp mod setBg delDesignElem">
        <pc:chgData name="Janet Coates" userId="ea7fc184-bcb7-4e42-ab6a-4b572a518a51" providerId="ADAL" clId="{754205A5-137B-4CEB-88D1-E841B6B9BB03}" dt="2025-11-07T20:31:41.299" v="1243" actId="1076"/>
        <pc:sldMkLst>
          <pc:docMk/>
          <pc:sldMk cId="2424453951" sldId="272"/>
        </pc:sldMkLst>
        <pc:spChg chg="mod">
          <ac:chgData name="Janet Coates" userId="ea7fc184-bcb7-4e42-ab6a-4b572a518a51" providerId="ADAL" clId="{754205A5-137B-4CEB-88D1-E841B6B9BB03}" dt="2025-11-07T20:28:16.599" v="1101" actId="26606"/>
          <ac:spMkLst>
            <pc:docMk/>
            <pc:sldMk cId="2424453951" sldId="272"/>
            <ac:spMk id="2" creationId="{7128BF29-41D0-87DA-98A5-9A403B058198}"/>
          </ac:spMkLst>
        </pc:spChg>
        <pc:spChg chg="add del mod">
          <ac:chgData name="Janet Coates" userId="ea7fc184-bcb7-4e42-ab6a-4b572a518a51" providerId="ADAL" clId="{754205A5-137B-4CEB-88D1-E841B6B9BB03}" dt="2025-11-07T20:28:47.143" v="1107"/>
          <ac:spMkLst>
            <pc:docMk/>
            <pc:sldMk cId="2424453951" sldId="272"/>
            <ac:spMk id="8" creationId="{07FF38C7-2FD4-C00C-5CD5-6A9FC9773855}"/>
          </ac:spMkLst>
        </pc:spChg>
        <pc:spChg chg="add del">
          <ac:chgData name="Janet Coates" userId="ea7fc184-bcb7-4e42-ab6a-4b572a518a51" providerId="ADAL" clId="{754205A5-137B-4CEB-88D1-E841B6B9BB03}" dt="2025-11-07T20:28:16.599" v="1100" actId="26606"/>
          <ac:spMkLst>
            <pc:docMk/>
            <pc:sldMk cId="2424453951" sldId="272"/>
            <ac:spMk id="9" creationId="{D6A9C53F-5F90-40A5-8C85-5412D39C8C68}"/>
          </ac:spMkLst>
        </pc:spChg>
        <pc:spChg chg="add mod">
          <ac:chgData name="Janet Coates" userId="ea7fc184-bcb7-4e42-ab6a-4b572a518a51" providerId="ADAL" clId="{754205A5-137B-4CEB-88D1-E841B6B9BB03}" dt="2025-11-07T20:31:27.401" v="1241" actId="255"/>
          <ac:spMkLst>
            <pc:docMk/>
            <pc:sldMk cId="2424453951" sldId="272"/>
            <ac:spMk id="10" creationId="{F7058F3C-9873-B99A-FDA8-0385E2AF9A95}"/>
          </ac:spMkLst>
        </pc:spChg>
        <pc:spChg chg="add mod">
          <ac:chgData name="Janet Coates" userId="ea7fc184-bcb7-4e42-ab6a-4b572a518a51" providerId="ADAL" clId="{754205A5-137B-4CEB-88D1-E841B6B9BB03}" dt="2025-11-07T20:31:41.299" v="1243" actId="1076"/>
          <ac:spMkLst>
            <pc:docMk/>
            <pc:sldMk cId="2424453951" sldId="272"/>
            <ac:spMk id="11" creationId="{F5AD1758-E13E-3B36-8011-9E2CC8B86C09}"/>
          </ac:spMkLst>
        </pc:spChg>
        <pc:spChg chg="add del">
          <ac:chgData name="Janet Coates" userId="ea7fc184-bcb7-4e42-ab6a-4b572a518a51" providerId="ADAL" clId="{754205A5-137B-4CEB-88D1-E841B6B9BB03}" dt="2025-11-07T20:28:16.599" v="1100" actId="26606"/>
          <ac:spMkLst>
            <pc:docMk/>
            <pc:sldMk cId="2424453951" sldId="272"/>
            <ac:spMk id="12" creationId="{F0087D53-9295-4463-AAE4-D5C626046E9F}"/>
          </ac:spMkLst>
        </pc:spChg>
        <pc:spChg chg="add mod">
          <ac:chgData name="Janet Coates" userId="ea7fc184-bcb7-4e42-ab6a-4b572a518a51" providerId="ADAL" clId="{754205A5-137B-4CEB-88D1-E841B6B9BB03}" dt="2025-11-07T20:31:15.384" v="1240" actId="122"/>
          <ac:spMkLst>
            <pc:docMk/>
            <pc:sldMk cId="2424453951" sldId="272"/>
            <ac:spMk id="13" creationId="{9B0F5F6A-E5D8-8180-4C2E-F977902B79CA}"/>
          </ac:spMkLst>
        </pc:spChg>
        <pc:spChg chg="del">
          <ac:chgData name="Janet Coates" userId="ea7fc184-bcb7-4e42-ab6a-4b572a518a51" providerId="ADAL" clId="{754205A5-137B-4CEB-88D1-E841B6B9BB03}" dt="2025-11-07T18:32:56.395" v="62"/>
          <ac:spMkLst>
            <pc:docMk/>
            <pc:sldMk cId="2424453951" sldId="272"/>
            <ac:spMk id="14" creationId="{ECC07320-C2CA-4E29-8481-9D9E143C7788}"/>
          </ac:spMkLst>
        </pc:spChg>
        <pc:spChg chg="add">
          <ac:chgData name="Janet Coates" userId="ea7fc184-bcb7-4e42-ab6a-4b572a518a51" providerId="ADAL" clId="{754205A5-137B-4CEB-88D1-E841B6B9BB03}" dt="2025-11-07T20:28:16.599" v="1101" actId="26606"/>
          <ac:spMkLst>
            <pc:docMk/>
            <pc:sldMk cId="2424453951" sldId="272"/>
            <ac:spMk id="15" creationId="{F2B65841-E636-48E5-ADB7-98AF692126A6}"/>
          </ac:spMkLst>
        </pc:spChg>
        <pc:picChg chg="del">
          <ac:chgData name="Janet Coates" userId="ea7fc184-bcb7-4e42-ab6a-4b572a518a51" providerId="ADAL" clId="{754205A5-137B-4CEB-88D1-E841B6B9BB03}" dt="2025-11-07T20:27:04.197" v="1092" actId="21"/>
          <ac:picMkLst>
            <pc:docMk/>
            <pc:sldMk cId="2424453951" sldId="272"/>
            <ac:picMk id="4" creationId="{4F76E221-4D6E-702C-8163-7774B636CEDA}"/>
          </ac:picMkLst>
        </pc:picChg>
        <pc:picChg chg="add mod ord">
          <ac:chgData name="Janet Coates" userId="ea7fc184-bcb7-4e42-ab6a-4b572a518a51" providerId="ADAL" clId="{754205A5-137B-4CEB-88D1-E841B6B9BB03}" dt="2025-11-07T20:28:16.599" v="1101" actId="26606"/>
          <ac:picMkLst>
            <pc:docMk/>
            <pc:sldMk cId="2424453951" sldId="272"/>
            <ac:picMk id="5" creationId="{34F28A29-A2E5-7547-2C4C-1F1C35F2F944}"/>
          </ac:picMkLst>
        </pc:picChg>
        <pc:picChg chg="add mod">
          <ac:chgData name="Janet Coates" userId="ea7fc184-bcb7-4e42-ab6a-4b572a518a51" providerId="ADAL" clId="{754205A5-137B-4CEB-88D1-E841B6B9BB03}" dt="2025-11-07T20:28:16.599" v="1101" actId="26606"/>
          <ac:picMkLst>
            <pc:docMk/>
            <pc:sldMk cId="2424453951" sldId="272"/>
            <ac:picMk id="7" creationId="{A20C1CB2-B7A3-8183-EC0E-9EB4EFB51E66}"/>
          </ac:picMkLst>
        </pc:picChg>
      </pc:sldChg>
      <pc:sldChg chg="modSp mod">
        <pc:chgData name="Janet Coates" userId="ea7fc184-bcb7-4e42-ab6a-4b572a518a51" providerId="ADAL" clId="{754205A5-137B-4CEB-88D1-E841B6B9BB03}" dt="2025-11-07T21:11:14.041" v="2173" actId="2"/>
        <pc:sldMkLst>
          <pc:docMk/>
          <pc:sldMk cId="3222650880" sldId="274"/>
        </pc:sldMkLst>
        <pc:graphicFrameChg chg="mod modGraphic">
          <ac:chgData name="Janet Coates" userId="ea7fc184-bcb7-4e42-ab6a-4b572a518a51" providerId="ADAL" clId="{754205A5-137B-4CEB-88D1-E841B6B9BB03}" dt="2025-11-07T21:11:14.041" v="2173" actId="2"/>
          <ac:graphicFrameMkLst>
            <pc:docMk/>
            <pc:sldMk cId="3222650880" sldId="274"/>
            <ac:graphicFrameMk id="10" creationId="{E0D3A74D-5401-3909-38BC-69780C47B5C1}"/>
          </ac:graphicFrameMkLst>
        </pc:graphicFrameChg>
      </pc:sldChg>
      <pc:sldChg chg="addSp delSp modSp mod setBg delDesignElem">
        <pc:chgData name="Janet Coates" userId="ea7fc184-bcb7-4e42-ab6a-4b572a518a51" providerId="ADAL" clId="{754205A5-137B-4CEB-88D1-E841B6B9BB03}" dt="2025-11-07T21:11:59.191" v="2174" actId="1076"/>
        <pc:sldMkLst>
          <pc:docMk/>
          <pc:sldMk cId="263445554" sldId="276"/>
        </pc:sldMkLst>
        <pc:spChg chg="mod">
          <ac:chgData name="Janet Coates" userId="ea7fc184-bcb7-4e42-ab6a-4b572a518a51" providerId="ADAL" clId="{754205A5-137B-4CEB-88D1-E841B6B9BB03}" dt="2025-11-07T20:25:17.796" v="1078" actId="1076"/>
          <ac:spMkLst>
            <pc:docMk/>
            <pc:sldMk cId="263445554" sldId="276"/>
            <ac:spMk id="2" creationId="{528ADCE7-8AF6-D193-32A6-85CB2435F077}"/>
          </ac:spMkLst>
        </pc:spChg>
        <pc:spChg chg="add">
          <ac:chgData name="Janet Coates" userId="ea7fc184-bcb7-4e42-ab6a-4b572a518a51" providerId="ADAL" clId="{754205A5-137B-4CEB-88D1-E841B6B9BB03}" dt="2025-11-07T20:23:58.491" v="1009" actId="26606"/>
          <ac:spMkLst>
            <pc:docMk/>
            <pc:sldMk cId="263445554" sldId="276"/>
            <ac:spMk id="9" creationId="{F49775AF-8896-43EE-92C6-83497D6DC56F}"/>
          </ac:spMkLst>
        </pc:spChg>
        <pc:spChg chg="add mod">
          <ac:chgData name="Janet Coates" userId="ea7fc184-bcb7-4e42-ab6a-4b572a518a51" providerId="ADAL" clId="{754205A5-137B-4CEB-88D1-E841B6B9BB03}" dt="2025-11-07T21:11:59.191" v="2174" actId="1076"/>
          <ac:spMkLst>
            <pc:docMk/>
            <pc:sldMk cId="263445554" sldId="276"/>
            <ac:spMk id="11" creationId="{C4D77F37-2179-F39B-3853-D3B85836CB2C}"/>
          </ac:spMkLst>
        </pc:spChg>
        <pc:spChg chg="add">
          <ac:chgData name="Janet Coates" userId="ea7fc184-bcb7-4e42-ab6a-4b572a518a51" providerId="ADAL" clId="{754205A5-137B-4CEB-88D1-E841B6B9BB03}" dt="2025-11-07T20:23:58.491" v="1009" actId="26606"/>
          <ac:spMkLst>
            <pc:docMk/>
            <pc:sldMk cId="263445554" sldId="276"/>
            <ac:spMk id="12" creationId="{9B7AD9F6-8CE7-4299-8FC6-328F4DCD3FF9}"/>
          </ac:spMkLst>
        </pc:spChg>
        <pc:spChg chg="del">
          <ac:chgData name="Janet Coates" userId="ea7fc184-bcb7-4e42-ab6a-4b572a518a51" providerId="ADAL" clId="{754205A5-137B-4CEB-88D1-E841B6B9BB03}" dt="2025-11-07T18:32:56.395" v="62"/>
          <ac:spMkLst>
            <pc:docMk/>
            <pc:sldMk cId="263445554" sldId="276"/>
            <ac:spMk id="13" creationId="{4D4677D2-D5AC-4CF9-9EED-2B89D0A1C212}"/>
          </ac:spMkLst>
        </pc:spChg>
        <pc:spChg chg="del">
          <ac:chgData name="Janet Coates" userId="ea7fc184-bcb7-4e42-ab6a-4b572a518a51" providerId="ADAL" clId="{754205A5-137B-4CEB-88D1-E841B6B9BB03}" dt="2025-11-07T18:32:56.395" v="62"/>
          <ac:spMkLst>
            <pc:docMk/>
            <pc:sldMk cId="263445554" sldId="276"/>
            <ac:spMk id="15" creationId="{AF695F69-7001-421E-98A8-E74156934A51}"/>
          </ac:spMkLst>
        </pc:spChg>
        <pc:spChg chg="del">
          <ac:chgData name="Janet Coates" userId="ea7fc184-bcb7-4e42-ab6a-4b572a518a51" providerId="ADAL" clId="{754205A5-137B-4CEB-88D1-E841B6B9BB03}" dt="2025-11-07T20:21:05.458" v="1003" actId="21"/>
          <ac:spMkLst>
            <pc:docMk/>
            <pc:sldMk cId="263445554" sldId="276"/>
            <ac:spMk id="16" creationId="{320DA105-ABC0-6E4A-1D64-91007B994A74}"/>
          </ac:spMkLst>
        </pc:spChg>
        <pc:spChg chg="add mod">
          <ac:chgData name="Janet Coates" userId="ea7fc184-bcb7-4e42-ab6a-4b572a518a51" providerId="ADAL" clId="{754205A5-137B-4CEB-88D1-E841B6B9BB03}" dt="2025-11-07T21:08:06.095" v="2154" actId="1076"/>
          <ac:spMkLst>
            <pc:docMk/>
            <pc:sldMk cId="263445554" sldId="276"/>
            <ac:spMk id="17" creationId="{5339C852-D188-3675-063F-D5155A3B9734}"/>
          </ac:spMkLst>
        </pc:spChg>
        <pc:grpChg chg="del">
          <ac:chgData name="Janet Coates" userId="ea7fc184-bcb7-4e42-ab6a-4b572a518a51" providerId="ADAL" clId="{754205A5-137B-4CEB-88D1-E841B6B9BB03}" dt="2025-11-07T20:21:01.002" v="1002" actId="21"/>
          <ac:grpSpMkLst>
            <pc:docMk/>
            <pc:sldMk cId="263445554" sldId="276"/>
            <ac:grpSpMk id="14" creationId="{2C7F6DEF-C07D-2A8D-2616-2AD9B6F717D8}"/>
          </ac:grpSpMkLst>
        </pc:grpChg>
        <pc:picChg chg="add del mod">
          <ac:chgData name="Janet Coates" userId="ea7fc184-bcb7-4e42-ab6a-4b572a518a51" providerId="ADAL" clId="{754205A5-137B-4CEB-88D1-E841B6B9BB03}" dt="2025-11-07T20:21:47.632" v="1005" actId="21"/>
          <ac:picMkLst>
            <pc:docMk/>
            <pc:sldMk cId="263445554" sldId="276"/>
            <ac:picMk id="4" creationId="{1DAE7174-C6EF-1B9B-BDBF-8AA3BA70AE45}"/>
          </ac:picMkLst>
        </pc:picChg>
        <pc:picChg chg="del">
          <ac:chgData name="Janet Coates" userId="ea7fc184-bcb7-4e42-ab6a-4b572a518a51" providerId="ADAL" clId="{754205A5-137B-4CEB-88D1-E841B6B9BB03}" dt="2025-11-07T20:20:51.360" v="1000" actId="21"/>
          <ac:picMkLst>
            <pc:docMk/>
            <pc:sldMk cId="263445554" sldId="276"/>
            <ac:picMk id="6" creationId="{165D19F2-5EBE-CFAB-B6C8-FF5835A7065A}"/>
          </ac:picMkLst>
        </pc:picChg>
        <pc:picChg chg="add mod">
          <ac:chgData name="Janet Coates" userId="ea7fc184-bcb7-4e42-ab6a-4b572a518a51" providerId="ADAL" clId="{754205A5-137B-4CEB-88D1-E841B6B9BB03}" dt="2025-11-07T20:23:58.491" v="1009" actId="26606"/>
          <ac:picMkLst>
            <pc:docMk/>
            <pc:sldMk cId="263445554" sldId="276"/>
            <ac:picMk id="7" creationId="{1748F275-61E9-D163-49F2-63AF5658E91A}"/>
          </ac:picMkLst>
        </pc:picChg>
        <pc:picChg chg="del">
          <ac:chgData name="Janet Coates" userId="ea7fc184-bcb7-4e42-ab6a-4b572a518a51" providerId="ADAL" clId="{754205A5-137B-4CEB-88D1-E841B6B9BB03}" dt="2025-11-07T20:20:54.814" v="1001" actId="21"/>
          <ac:picMkLst>
            <pc:docMk/>
            <pc:sldMk cId="263445554" sldId="276"/>
            <ac:picMk id="8" creationId="{FB8E7ADA-A2C4-6855-714E-9FB2FE32CE1D}"/>
          </ac:picMkLst>
        </pc:picChg>
      </pc:sldChg>
      <pc:sldChg chg="addSp delSp modSp mod setBg">
        <pc:chgData name="Janet Coates" userId="ea7fc184-bcb7-4e42-ab6a-4b572a518a51" providerId="ADAL" clId="{754205A5-137B-4CEB-88D1-E841B6B9BB03}" dt="2025-11-07T21:10:53.581" v="2168" actId="2"/>
        <pc:sldMkLst>
          <pc:docMk/>
          <pc:sldMk cId="117137228" sldId="281"/>
        </pc:sldMkLst>
        <pc:spChg chg="mod">
          <ac:chgData name="Janet Coates" userId="ea7fc184-bcb7-4e42-ab6a-4b572a518a51" providerId="ADAL" clId="{754205A5-137B-4CEB-88D1-E841B6B9BB03}" dt="2025-11-07T19:40:00.657" v="613" actId="1076"/>
          <ac:spMkLst>
            <pc:docMk/>
            <pc:sldMk cId="117137228" sldId="281"/>
            <ac:spMk id="2" creationId="{719A36A2-64B5-F792-0E24-D8475114509E}"/>
          </ac:spMkLst>
        </pc:spChg>
        <pc:spChg chg="del">
          <ac:chgData name="Janet Coates" userId="ea7fc184-bcb7-4e42-ab6a-4b572a518a51" providerId="ADAL" clId="{754205A5-137B-4CEB-88D1-E841B6B9BB03}" dt="2025-11-07T19:01:03.986" v="525" actId="21"/>
          <ac:spMkLst>
            <pc:docMk/>
            <pc:sldMk cId="117137228" sldId="281"/>
            <ac:spMk id="4" creationId="{CB4BE0E2-9361-4C43-5BDF-242E1B1CD956}"/>
          </ac:spMkLst>
        </pc:spChg>
        <pc:spChg chg="add">
          <ac:chgData name="Janet Coates" userId="ea7fc184-bcb7-4e42-ab6a-4b572a518a51" providerId="ADAL" clId="{754205A5-137B-4CEB-88D1-E841B6B9BB03}" dt="2025-11-07T19:06:53.602" v="539" actId="26606"/>
          <ac:spMkLst>
            <pc:docMk/>
            <pc:sldMk cId="117137228" sldId="281"/>
            <ac:spMk id="14" creationId="{B7B42F36-B3C1-4247-AF36-090F0134ED59}"/>
          </ac:spMkLst>
        </pc:spChg>
        <pc:spChg chg="add mod">
          <ac:chgData name="Janet Coates" userId="ea7fc184-bcb7-4e42-ab6a-4b572a518a51" providerId="ADAL" clId="{754205A5-137B-4CEB-88D1-E841B6B9BB03}" dt="2025-11-07T21:05:54.416" v="2070" actId="1076"/>
          <ac:spMkLst>
            <pc:docMk/>
            <pc:sldMk cId="117137228" sldId="281"/>
            <ac:spMk id="18" creationId="{849747A9-42DD-89C8-8DFE-704B30D66719}"/>
          </ac:spMkLst>
        </pc:spChg>
        <pc:spChg chg="add mod">
          <ac:chgData name="Janet Coates" userId="ea7fc184-bcb7-4e42-ab6a-4b572a518a51" providerId="ADAL" clId="{754205A5-137B-4CEB-88D1-E841B6B9BB03}" dt="2025-11-07T21:10:53.581" v="2168" actId="2"/>
          <ac:spMkLst>
            <pc:docMk/>
            <pc:sldMk cId="117137228" sldId="281"/>
            <ac:spMk id="19" creationId="{FEF131A2-E574-4D95-A322-C5FF0B64E821}"/>
          </ac:spMkLst>
        </pc:spChg>
        <pc:spChg chg="add">
          <ac:chgData name="Janet Coates" userId="ea7fc184-bcb7-4e42-ab6a-4b572a518a51" providerId="ADAL" clId="{754205A5-137B-4CEB-88D1-E841B6B9BB03}" dt="2025-11-07T19:06:53.602" v="539" actId="26606"/>
          <ac:spMkLst>
            <pc:docMk/>
            <pc:sldMk cId="117137228" sldId="281"/>
            <ac:spMk id="21" creationId="{696B4F8D-F261-41C2-B0A1-B0899F667F0C}"/>
          </ac:spMkLst>
        </pc:spChg>
        <pc:spChg chg="add">
          <ac:chgData name="Janet Coates" userId="ea7fc184-bcb7-4e42-ab6a-4b572a518a51" providerId="ADAL" clId="{754205A5-137B-4CEB-88D1-E841B6B9BB03}" dt="2025-11-07T19:06:53.602" v="539" actId="26606"/>
          <ac:spMkLst>
            <pc:docMk/>
            <pc:sldMk cId="117137228" sldId="281"/>
            <ac:spMk id="23" creationId="{A3C7563A-4B20-4E0B-8548-374928B55F30}"/>
          </ac:spMkLst>
        </pc:spChg>
        <pc:picChg chg="add mod ord">
          <ac:chgData name="Janet Coates" userId="ea7fc184-bcb7-4e42-ab6a-4b572a518a51" providerId="ADAL" clId="{754205A5-137B-4CEB-88D1-E841B6B9BB03}" dt="2025-11-07T19:06:53.602" v="539" actId="26606"/>
          <ac:picMkLst>
            <pc:docMk/>
            <pc:sldMk cId="117137228" sldId="281"/>
            <ac:picMk id="5" creationId="{84481033-CC68-C938-87D7-6FC55D4D5BE1}"/>
          </ac:picMkLst>
        </pc:picChg>
        <pc:picChg chg="del">
          <ac:chgData name="Janet Coates" userId="ea7fc184-bcb7-4e42-ab6a-4b572a518a51" providerId="ADAL" clId="{754205A5-137B-4CEB-88D1-E841B6B9BB03}" dt="2025-11-07T19:00:53.223" v="523" actId="21"/>
          <ac:picMkLst>
            <pc:docMk/>
            <pc:sldMk cId="117137228" sldId="281"/>
            <ac:picMk id="7" creationId="{48C8512D-A705-5ED7-6C9B-973916E6A889}"/>
          </ac:picMkLst>
        </pc:picChg>
        <pc:picChg chg="add mod">
          <ac:chgData name="Janet Coates" userId="ea7fc184-bcb7-4e42-ab6a-4b572a518a51" providerId="ADAL" clId="{754205A5-137B-4CEB-88D1-E841B6B9BB03}" dt="2025-11-07T19:06:53.602" v="539" actId="26606"/>
          <ac:picMkLst>
            <pc:docMk/>
            <pc:sldMk cId="117137228" sldId="281"/>
            <ac:picMk id="8" creationId="{1A625D93-F9E7-C809-729D-C728AAD31175}"/>
          </ac:picMkLst>
        </pc:picChg>
        <pc:picChg chg="del">
          <ac:chgData name="Janet Coates" userId="ea7fc184-bcb7-4e42-ab6a-4b572a518a51" providerId="ADAL" clId="{754205A5-137B-4CEB-88D1-E841B6B9BB03}" dt="2025-11-07T19:00:49.831" v="521" actId="21"/>
          <ac:picMkLst>
            <pc:docMk/>
            <pc:sldMk cId="117137228" sldId="281"/>
            <ac:picMk id="9" creationId="{0B180CBC-16C6-826C-CBA0-B5C49AF266AF}"/>
          </ac:picMkLst>
        </pc:picChg>
        <pc:picChg chg="del mod">
          <ac:chgData name="Janet Coates" userId="ea7fc184-bcb7-4e42-ab6a-4b572a518a51" providerId="ADAL" clId="{754205A5-137B-4CEB-88D1-E841B6B9BB03}" dt="2025-11-07T19:00:48.032" v="520" actId="21"/>
          <ac:picMkLst>
            <pc:docMk/>
            <pc:sldMk cId="117137228" sldId="281"/>
            <ac:picMk id="11" creationId="{CF9A9845-B101-4185-EF84-27112DAEF47E}"/>
          </ac:picMkLst>
        </pc:picChg>
        <pc:picChg chg="add mod">
          <ac:chgData name="Janet Coates" userId="ea7fc184-bcb7-4e42-ab6a-4b572a518a51" providerId="ADAL" clId="{754205A5-137B-4CEB-88D1-E841B6B9BB03}" dt="2025-11-07T19:06:53.602" v="539" actId="26606"/>
          <ac:picMkLst>
            <pc:docMk/>
            <pc:sldMk cId="117137228" sldId="281"/>
            <ac:picMk id="12" creationId="{EFEE8D8F-2DE0-585F-5DA6-2BEE123C4A60}"/>
          </ac:picMkLst>
        </pc:picChg>
        <pc:picChg chg="del">
          <ac:chgData name="Janet Coates" userId="ea7fc184-bcb7-4e42-ab6a-4b572a518a51" providerId="ADAL" clId="{754205A5-137B-4CEB-88D1-E841B6B9BB03}" dt="2025-11-07T19:00:45.744" v="518" actId="21"/>
          <ac:picMkLst>
            <pc:docMk/>
            <pc:sldMk cId="117137228" sldId="281"/>
            <ac:picMk id="13" creationId="{15C27992-3850-AA75-BB3A-519F012D0A54}"/>
          </ac:picMkLst>
        </pc:picChg>
        <pc:picChg chg="del">
          <ac:chgData name="Janet Coates" userId="ea7fc184-bcb7-4e42-ab6a-4b572a518a51" providerId="ADAL" clId="{754205A5-137B-4CEB-88D1-E841B6B9BB03}" dt="2025-11-07T19:00:51.525" v="522" actId="21"/>
          <ac:picMkLst>
            <pc:docMk/>
            <pc:sldMk cId="117137228" sldId="281"/>
            <ac:picMk id="15" creationId="{9FCF764D-FE5A-982A-42EC-25D9D780E2BE}"/>
          </ac:picMkLst>
        </pc:picChg>
        <pc:picChg chg="add del mod">
          <ac:chgData name="Janet Coates" userId="ea7fc184-bcb7-4e42-ab6a-4b572a518a51" providerId="ADAL" clId="{754205A5-137B-4CEB-88D1-E841B6B9BB03}" dt="2025-11-07T19:05:55.748" v="538" actId="21"/>
          <ac:picMkLst>
            <pc:docMk/>
            <pc:sldMk cId="117137228" sldId="281"/>
            <ac:picMk id="16" creationId="{C3C35B3C-55E7-6C09-29F4-96773270A1CB}"/>
          </ac:picMkLst>
        </pc:picChg>
        <pc:picChg chg="del">
          <ac:chgData name="Janet Coates" userId="ea7fc184-bcb7-4e42-ab6a-4b572a518a51" providerId="ADAL" clId="{754205A5-137B-4CEB-88D1-E841B6B9BB03}" dt="2025-11-07T19:00:55.310" v="524" actId="21"/>
          <ac:picMkLst>
            <pc:docMk/>
            <pc:sldMk cId="117137228" sldId="281"/>
            <ac:picMk id="17" creationId="{898DE27C-81D6-8833-70C3-7033A1641A5E}"/>
          </ac:picMkLst>
        </pc:picChg>
      </pc:sldChg>
      <pc:sldChg chg="del">
        <pc:chgData name="Janet Coates" userId="ea7fc184-bcb7-4e42-ab6a-4b572a518a51" providerId="ADAL" clId="{754205A5-137B-4CEB-88D1-E841B6B9BB03}" dt="2025-11-07T19:40:15.914" v="615" actId="2696"/>
        <pc:sldMkLst>
          <pc:docMk/>
          <pc:sldMk cId="1937680129" sldId="287"/>
        </pc:sldMkLst>
      </pc:sldChg>
      <pc:sldChg chg="del">
        <pc:chgData name="Janet Coates" userId="ea7fc184-bcb7-4e42-ab6a-4b572a518a51" providerId="ADAL" clId="{754205A5-137B-4CEB-88D1-E841B6B9BB03}" dt="2025-11-07T19:54:57.222" v="872" actId="2696"/>
        <pc:sldMkLst>
          <pc:docMk/>
          <pc:sldMk cId="195235347" sldId="288"/>
        </pc:sldMkLst>
      </pc:sldChg>
      <pc:sldChg chg="addSp delSp modSp add del mod">
        <pc:chgData name="Janet Coates" userId="ea7fc184-bcb7-4e42-ab6a-4b572a518a51" providerId="ADAL" clId="{754205A5-137B-4CEB-88D1-E841B6B9BB03}" dt="2025-11-07T21:06:36.381" v="2079"/>
        <pc:sldMkLst>
          <pc:docMk/>
          <pc:sldMk cId="68433827" sldId="289"/>
        </pc:sldMkLst>
        <pc:spChg chg="mod">
          <ac:chgData name="Janet Coates" userId="ea7fc184-bcb7-4e42-ab6a-4b572a518a51" providerId="ADAL" clId="{754205A5-137B-4CEB-88D1-E841B6B9BB03}" dt="2025-11-07T19:43:37.108" v="698" actId="20577"/>
          <ac:spMkLst>
            <pc:docMk/>
            <pc:sldMk cId="68433827" sldId="289"/>
            <ac:spMk id="2" creationId="{9BC0AFA9-C77E-8E01-3572-A28D1AF3C809}"/>
          </ac:spMkLst>
        </pc:spChg>
        <pc:spChg chg="add mod">
          <ac:chgData name="Janet Coates" userId="ea7fc184-bcb7-4e42-ab6a-4b572a518a51" providerId="ADAL" clId="{754205A5-137B-4CEB-88D1-E841B6B9BB03}" dt="2025-11-07T19:48:39.961" v="808" actId="1076"/>
          <ac:spMkLst>
            <pc:docMk/>
            <pc:sldMk cId="68433827" sldId="289"/>
            <ac:spMk id="3" creationId="{2C7C050A-4D1D-4092-FDFF-A2B2C7E8E101}"/>
          </ac:spMkLst>
        </pc:spChg>
        <pc:spChg chg="add mod">
          <ac:chgData name="Janet Coates" userId="ea7fc184-bcb7-4e42-ab6a-4b572a518a51" providerId="ADAL" clId="{754205A5-137B-4CEB-88D1-E841B6B9BB03}" dt="2025-11-07T19:46:24.626" v="738" actId="1076"/>
          <ac:spMkLst>
            <pc:docMk/>
            <pc:sldMk cId="68433827" sldId="289"/>
            <ac:spMk id="4" creationId="{A427B35E-A3A0-1DA4-6660-1783297F91EB}"/>
          </ac:spMkLst>
        </pc:spChg>
        <pc:spChg chg="mod">
          <ac:chgData name="Janet Coates" userId="ea7fc184-bcb7-4e42-ab6a-4b572a518a51" providerId="ADAL" clId="{754205A5-137B-4CEB-88D1-E841B6B9BB03}" dt="2025-11-07T21:06:27.579" v="2077" actId="255"/>
          <ac:spMkLst>
            <pc:docMk/>
            <pc:sldMk cId="68433827" sldId="289"/>
            <ac:spMk id="6" creationId="{A86EC9F9-4CE8-6E1A-FCA1-4769065C1A31}"/>
          </ac:spMkLst>
        </pc:spChg>
        <pc:spChg chg="add mod">
          <ac:chgData name="Janet Coates" userId="ea7fc184-bcb7-4e42-ab6a-4b572a518a51" providerId="ADAL" clId="{754205A5-137B-4CEB-88D1-E841B6B9BB03}" dt="2025-11-07T21:06:13.487" v="2073" actId="113"/>
          <ac:spMkLst>
            <pc:docMk/>
            <pc:sldMk cId="68433827" sldId="289"/>
            <ac:spMk id="8" creationId="{7CF3BEF7-D2DD-4A66-CEDE-700FA2671363}"/>
          </ac:spMkLst>
        </pc:spChg>
        <pc:spChg chg="add mod">
          <ac:chgData name="Janet Coates" userId="ea7fc184-bcb7-4e42-ab6a-4b572a518a51" providerId="ADAL" clId="{754205A5-137B-4CEB-88D1-E841B6B9BB03}" dt="2025-11-07T19:50:00.393" v="829" actId="1076"/>
          <ac:spMkLst>
            <pc:docMk/>
            <pc:sldMk cId="68433827" sldId="289"/>
            <ac:spMk id="10" creationId="{178EB932-D099-364F-C594-5FBB87E953FC}"/>
          </ac:spMkLst>
        </pc:spChg>
        <pc:spChg chg="add mod">
          <ac:chgData name="Janet Coates" userId="ea7fc184-bcb7-4e42-ab6a-4b572a518a51" providerId="ADAL" clId="{754205A5-137B-4CEB-88D1-E841B6B9BB03}" dt="2025-11-07T21:06:20.644" v="2075" actId="255"/>
          <ac:spMkLst>
            <pc:docMk/>
            <pc:sldMk cId="68433827" sldId="289"/>
            <ac:spMk id="11" creationId="{03908ED9-5089-EF37-4A86-1BDCDFA9C0CF}"/>
          </ac:spMkLst>
        </pc:spChg>
        <pc:spChg chg="add del mod">
          <ac:chgData name="Janet Coates" userId="ea7fc184-bcb7-4e42-ab6a-4b572a518a51" providerId="ADAL" clId="{754205A5-137B-4CEB-88D1-E841B6B9BB03}" dt="2025-11-07T21:06:36.381" v="2079"/>
          <ac:spMkLst>
            <pc:docMk/>
            <pc:sldMk cId="68433827" sldId="289"/>
            <ac:spMk id="12" creationId="{F41AD804-6DBE-BF1F-2585-6A08B459DCDD}"/>
          </ac:spMkLst>
        </pc:spChg>
        <pc:picChg chg="mod">
          <ac:chgData name="Janet Coates" userId="ea7fc184-bcb7-4e42-ab6a-4b572a518a51" providerId="ADAL" clId="{754205A5-137B-4CEB-88D1-E841B6B9BB03}" dt="2025-11-07T19:44:00.104" v="700" actId="14826"/>
          <ac:picMkLst>
            <pc:docMk/>
            <pc:sldMk cId="68433827" sldId="289"/>
            <ac:picMk id="5" creationId="{CC75807B-2815-7589-A55F-6D5C6C5B38C9}"/>
          </ac:picMkLst>
        </pc:picChg>
        <pc:picChg chg="mod">
          <ac:chgData name="Janet Coates" userId="ea7fc184-bcb7-4e42-ab6a-4b572a518a51" providerId="ADAL" clId="{754205A5-137B-4CEB-88D1-E841B6B9BB03}" dt="2025-11-07T19:44:16.721" v="701" actId="14826"/>
          <ac:picMkLst>
            <pc:docMk/>
            <pc:sldMk cId="68433827" sldId="289"/>
            <ac:picMk id="7" creationId="{109621E3-81CF-A44B-9349-C297CE62B8E2}"/>
          </ac:picMkLst>
        </pc:picChg>
        <pc:picChg chg="mod">
          <ac:chgData name="Janet Coates" userId="ea7fc184-bcb7-4e42-ab6a-4b572a518a51" providerId="ADAL" clId="{754205A5-137B-4CEB-88D1-E841B6B9BB03}" dt="2025-11-07T19:47:48.337" v="773" actId="1076"/>
          <ac:picMkLst>
            <pc:docMk/>
            <pc:sldMk cId="68433827" sldId="289"/>
            <ac:picMk id="9" creationId="{735AB044-F5C3-AE3D-9BB0-544A2542B6D6}"/>
          </ac:picMkLst>
        </pc:picChg>
      </pc:sldChg>
      <pc:sldChg chg="addSp delSp modSp mod setBg delDesignElem">
        <pc:chgData name="Janet Coates" userId="ea7fc184-bcb7-4e42-ab6a-4b572a518a51" providerId="ADAL" clId="{754205A5-137B-4CEB-88D1-E841B6B9BB03}" dt="2025-11-07T21:09:43.912" v="2163" actId="313"/>
        <pc:sldMkLst>
          <pc:docMk/>
          <pc:sldMk cId="3817376916" sldId="290"/>
        </pc:sldMkLst>
        <pc:spChg chg="del">
          <ac:chgData name="Janet Coates" userId="ea7fc184-bcb7-4e42-ab6a-4b572a518a51" providerId="ADAL" clId="{754205A5-137B-4CEB-88D1-E841B6B9BB03}" dt="2025-11-07T18:51:55.199" v="243" actId="21"/>
          <ac:spMkLst>
            <pc:docMk/>
            <pc:sldMk cId="3817376916" sldId="290"/>
            <ac:spMk id="2" creationId="{CB7D208A-028D-E29E-35A1-B0802661825D}"/>
          </ac:spMkLst>
        </pc:spChg>
        <pc:spChg chg="del">
          <ac:chgData name="Janet Coates" userId="ea7fc184-bcb7-4e42-ab6a-4b572a518a51" providerId="ADAL" clId="{754205A5-137B-4CEB-88D1-E841B6B9BB03}" dt="2025-11-07T18:51:59.466" v="244" actId="21"/>
          <ac:spMkLst>
            <pc:docMk/>
            <pc:sldMk cId="3817376916" sldId="290"/>
            <ac:spMk id="3" creationId="{11A16362-3B84-E2B8-C6F5-016B54F3A6AE}"/>
          </ac:spMkLst>
        </pc:spChg>
        <pc:spChg chg="del">
          <ac:chgData name="Janet Coates" userId="ea7fc184-bcb7-4e42-ab6a-4b572a518a51" providerId="ADAL" clId="{754205A5-137B-4CEB-88D1-E841B6B9BB03}" dt="2025-11-07T18:52:13.096" v="247" actId="21"/>
          <ac:spMkLst>
            <pc:docMk/>
            <pc:sldMk cId="3817376916" sldId="290"/>
            <ac:spMk id="12" creationId="{333BC2DD-A0E4-7DCC-842F-1DD24D2D40E2}"/>
          </ac:spMkLst>
        </pc:spChg>
        <pc:spChg chg="del">
          <ac:chgData name="Janet Coates" userId="ea7fc184-bcb7-4e42-ab6a-4b572a518a51" providerId="ADAL" clId="{754205A5-137B-4CEB-88D1-E841B6B9BB03}" dt="2025-11-07T18:51:45.359" v="241" actId="21"/>
          <ac:spMkLst>
            <pc:docMk/>
            <pc:sldMk cId="3817376916" sldId="290"/>
            <ac:spMk id="14" creationId="{62E68C85-2405-087C-2E24-DC1D4205F6D8}"/>
          </ac:spMkLst>
        </pc:spChg>
        <pc:spChg chg="del">
          <ac:chgData name="Janet Coates" userId="ea7fc184-bcb7-4e42-ab6a-4b572a518a51" providerId="ADAL" clId="{754205A5-137B-4CEB-88D1-E841B6B9BB03}" dt="2025-11-07T18:52:03.185" v="245" actId="21"/>
          <ac:spMkLst>
            <pc:docMk/>
            <pc:sldMk cId="3817376916" sldId="290"/>
            <ac:spMk id="15" creationId="{A31DDEF7-A214-44EF-8770-9380D753DF91}"/>
          </ac:spMkLst>
        </pc:spChg>
        <pc:spChg chg="add mod">
          <ac:chgData name="Janet Coates" userId="ea7fc184-bcb7-4e42-ab6a-4b572a518a51" providerId="ADAL" clId="{754205A5-137B-4CEB-88D1-E841B6B9BB03}" dt="2025-11-07T21:09:43.912" v="2163" actId="313"/>
          <ac:spMkLst>
            <pc:docMk/>
            <pc:sldMk cId="3817376916" sldId="290"/>
            <ac:spMk id="18" creationId="{2759D1F9-8E18-48B1-6D35-5FD509AE9090}"/>
          </ac:spMkLst>
        </pc:spChg>
        <pc:spChg chg="add mod">
          <ac:chgData name="Janet Coates" userId="ea7fc184-bcb7-4e42-ab6a-4b572a518a51" providerId="ADAL" clId="{754205A5-137B-4CEB-88D1-E841B6B9BB03}" dt="2025-11-07T20:59:14.361" v="1754" actId="113"/>
          <ac:spMkLst>
            <pc:docMk/>
            <pc:sldMk cId="3817376916" sldId="290"/>
            <ac:spMk id="19" creationId="{2E4354BB-40B8-5DF1-FB51-E65927226546}"/>
          </ac:spMkLst>
        </pc:spChg>
        <pc:spChg chg="add del mod">
          <ac:chgData name="Janet Coates" userId="ea7fc184-bcb7-4e42-ab6a-4b572a518a51" providerId="ADAL" clId="{754205A5-137B-4CEB-88D1-E841B6B9BB03}" dt="2025-11-07T20:56:40.873" v="1676"/>
          <ac:spMkLst>
            <pc:docMk/>
            <pc:sldMk cId="3817376916" sldId="290"/>
            <ac:spMk id="20" creationId="{6F68A8BD-1750-B10B-8615-BA080CEA473B}"/>
          </ac:spMkLst>
        </pc:spChg>
        <pc:spChg chg="add del mod">
          <ac:chgData name="Janet Coates" userId="ea7fc184-bcb7-4e42-ab6a-4b572a518a51" providerId="ADAL" clId="{754205A5-137B-4CEB-88D1-E841B6B9BB03}" dt="2025-11-07T20:56:40.873" v="1678"/>
          <ac:spMkLst>
            <pc:docMk/>
            <pc:sldMk cId="3817376916" sldId="290"/>
            <ac:spMk id="21" creationId="{1BC52BB4-154D-132C-DFF9-762257CD7651}"/>
          </ac:spMkLst>
        </pc:spChg>
        <pc:spChg chg="add mod">
          <ac:chgData name="Janet Coates" userId="ea7fc184-bcb7-4e42-ab6a-4b572a518a51" providerId="ADAL" clId="{754205A5-137B-4CEB-88D1-E841B6B9BB03}" dt="2025-11-07T20:59:06.753" v="1752" actId="113"/>
          <ac:spMkLst>
            <pc:docMk/>
            <pc:sldMk cId="3817376916" sldId="290"/>
            <ac:spMk id="22" creationId="{EFCFC782-FC35-B0DE-F6E1-87B65830CB7C}"/>
          </ac:spMkLst>
        </pc:spChg>
        <pc:spChg chg="add mod">
          <ac:chgData name="Janet Coates" userId="ea7fc184-bcb7-4e42-ab6a-4b572a518a51" providerId="ADAL" clId="{754205A5-137B-4CEB-88D1-E841B6B9BB03}" dt="2025-11-07T20:59:18.365" v="1755" actId="1076"/>
          <ac:spMkLst>
            <pc:docMk/>
            <pc:sldMk cId="3817376916" sldId="290"/>
            <ac:spMk id="23" creationId="{D8F61A19-81E6-0CF4-6D14-565CA9649B64}"/>
          </ac:spMkLst>
        </pc:spChg>
        <pc:spChg chg="mod">
          <ac:chgData name="Janet Coates" userId="ea7fc184-bcb7-4e42-ab6a-4b572a518a51" providerId="ADAL" clId="{754205A5-137B-4CEB-88D1-E841B6B9BB03}" dt="2025-11-07T18:54:09.144" v="352" actId="1076"/>
          <ac:spMkLst>
            <pc:docMk/>
            <pc:sldMk cId="3817376916" sldId="290"/>
            <ac:spMk id="44" creationId="{164B2A02-3A0A-4C53-8A72-20BBB9043D2C}"/>
          </ac:spMkLst>
        </pc:spChg>
        <pc:spChg chg="add del">
          <ac:chgData name="Janet Coates" userId="ea7fc184-bcb7-4e42-ab6a-4b572a518a51" providerId="ADAL" clId="{754205A5-137B-4CEB-88D1-E841B6B9BB03}" dt="2025-11-07T18:59:10.491" v="504"/>
          <ac:spMkLst>
            <pc:docMk/>
            <pc:sldMk cId="3817376916" sldId="290"/>
            <ac:spMk id="49" creationId="{E817EB35-4D5C-493B-8459-98C99FD1667F}"/>
          </ac:spMkLst>
        </pc:spChg>
        <pc:spChg chg="add del">
          <ac:chgData name="Janet Coates" userId="ea7fc184-bcb7-4e42-ab6a-4b572a518a51" providerId="ADAL" clId="{754205A5-137B-4CEB-88D1-E841B6B9BB03}" dt="2025-11-07T18:59:10.491" v="504"/>
          <ac:spMkLst>
            <pc:docMk/>
            <pc:sldMk cId="3817376916" sldId="290"/>
            <ac:spMk id="51" creationId="{70BEB1E7-2F88-40BC-B73D-42E5B6F80BFC}"/>
          </ac:spMkLst>
        </pc:spChg>
        <pc:picChg chg="add mod ord">
          <ac:chgData name="Janet Coates" userId="ea7fc184-bcb7-4e42-ab6a-4b572a518a51" providerId="ADAL" clId="{754205A5-137B-4CEB-88D1-E841B6B9BB03}" dt="2025-11-07T18:53:14.043" v="285" actId="26606"/>
          <ac:picMkLst>
            <pc:docMk/>
            <pc:sldMk cId="3817376916" sldId="290"/>
            <ac:picMk id="5" creationId="{A0DF6156-C0D0-0039-241E-22027DC90C0A}"/>
          </ac:picMkLst>
        </pc:picChg>
        <pc:picChg chg="del">
          <ac:chgData name="Janet Coates" userId="ea7fc184-bcb7-4e42-ab6a-4b572a518a51" providerId="ADAL" clId="{754205A5-137B-4CEB-88D1-E841B6B9BB03}" dt="2025-11-07T18:51:47.481" v="242" actId="21"/>
          <ac:picMkLst>
            <pc:docMk/>
            <pc:sldMk cId="3817376916" sldId="290"/>
            <ac:picMk id="7" creationId="{619F4A4E-9114-9A0E-B6B4-75461556BC73}"/>
          </ac:picMkLst>
        </pc:picChg>
        <pc:picChg chg="add mod">
          <ac:chgData name="Janet Coates" userId="ea7fc184-bcb7-4e42-ab6a-4b572a518a51" providerId="ADAL" clId="{754205A5-137B-4CEB-88D1-E841B6B9BB03}" dt="2025-11-07T18:53:14.043" v="285" actId="26606"/>
          <ac:picMkLst>
            <pc:docMk/>
            <pc:sldMk cId="3817376916" sldId="290"/>
            <ac:picMk id="8" creationId="{EAFE5B99-A56E-5F25-30CF-3694187D9B89}"/>
          </ac:picMkLst>
        </pc:picChg>
        <pc:picChg chg="del">
          <ac:chgData name="Janet Coates" userId="ea7fc184-bcb7-4e42-ab6a-4b572a518a51" providerId="ADAL" clId="{754205A5-137B-4CEB-88D1-E841B6B9BB03}" dt="2025-11-07T18:52:07.008" v="246" actId="21"/>
          <ac:picMkLst>
            <pc:docMk/>
            <pc:sldMk cId="3817376916" sldId="290"/>
            <ac:picMk id="9" creationId="{F335F2E4-2CE0-3093-26E0-3D94BA22E94E}"/>
          </ac:picMkLst>
        </pc:picChg>
        <pc:picChg chg="del">
          <ac:chgData name="Janet Coates" userId="ea7fc184-bcb7-4e42-ab6a-4b572a518a51" providerId="ADAL" clId="{754205A5-137B-4CEB-88D1-E841B6B9BB03}" dt="2025-11-07T18:51:39.829" v="240" actId="21"/>
          <ac:picMkLst>
            <pc:docMk/>
            <pc:sldMk cId="3817376916" sldId="290"/>
            <ac:picMk id="11" creationId="{39BE42F6-8A43-D9A3-E308-30FD7A7D3850}"/>
          </ac:picMkLst>
        </pc:picChg>
        <pc:picChg chg="add mod ord">
          <ac:chgData name="Janet Coates" userId="ea7fc184-bcb7-4e42-ab6a-4b572a518a51" providerId="ADAL" clId="{754205A5-137B-4CEB-88D1-E841B6B9BB03}" dt="2025-11-07T18:53:14.043" v="285" actId="26606"/>
          <ac:picMkLst>
            <pc:docMk/>
            <pc:sldMk cId="3817376916" sldId="290"/>
            <ac:picMk id="13" creationId="{FE5F04CD-D605-77AE-6593-2A3E09336952}"/>
          </ac:picMkLst>
        </pc:picChg>
        <pc:picChg chg="add mod">
          <ac:chgData name="Janet Coates" userId="ea7fc184-bcb7-4e42-ab6a-4b572a518a51" providerId="ADAL" clId="{754205A5-137B-4CEB-88D1-E841B6B9BB03}" dt="2025-11-07T18:53:14.043" v="285" actId="26606"/>
          <ac:picMkLst>
            <pc:docMk/>
            <pc:sldMk cId="3817376916" sldId="290"/>
            <ac:picMk id="17" creationId="{9E71B708-D9F7-1BA7-2850-C2B7F9B6117D}"/>
          </ac:picMkLst>
        </pc:picChg>
      </pc:sldChg>
      <pc:sldChg chg="delSp del delDesignElem">
        <pc:chgData name="Janet Coates" userId="ea7fc184-bcb7-4e42-ab6a-4b572a518a51" providerId="ADAL" clId="{754205A5-137B-4CEB-88D1-E841B6B9BB03}" dt="2025-11-07T20:26:03.093" v="1089" actId="2696"/>
        <pc:sldMkLst>
          <pc:docMk/>
          <pc:sldMk cId="324884277" sldId="291"/>
        </pc:sldMkLst>
        <pc:spChg chg="del">
          <ac:chgData name="Janet Coates" userId="ea7fc184-bcb7-4e42-ab6a-4b572a518a51" providerId="ADAL" clId="{754205A5-137B-4CEB-88D1-E841B6B9BB03}" dt="2025-11-07T18:32:56.395" v="62"/>
          <ac:spMkLst>
            <pc:docMk/>
            <pc:sldMk cId="324884277" sldId="291"/>
            <ac:spMk id="17" creationId="{9089EED9-F54D-4F20-A2C6-949DE4176959}"/>
          </ac:spMkLst>
        </pc:spChg>
        <pc:spChg chg="del">
          <ac:chgData name="Janet Coates" userId="ea7fc184-bcb7-4e42-ab6a-4b572a518a51" providerId="ADAL" clId="{754205A5-137B-4CEB-88D1-E841B6B9BB03}" dt="2025-11-07T18:32:56.395" v="62"/>
          <ac:spMkLst>
            <pc:docMk/>
            <pc:sldMk cId="324884277" sldId="291"/>
            <ac:spMk id="18" creationId="{7E46F721-3785-414D-8697-16AF490E6806}"/>
          </ac:spMkLst>
        </pc:spChg>
      </pc:sldChg>
      <pc:sldChg chg="modSp mod">
        <pc:chgData name="Janet Coates" userId="ea7fc184-bcb7-4e42-ab6a-4b572a518a51" providerId="ADAL" clId="{754205A5-137B-4CEB-88D1-E841B6B9BB03}" dt="2025-11-07T20:36:48.838" v="1432" actId="1076"/>
        <pc:sldMkLst>
          <pc:docMk/>
          <pc:sldMk cId="1775010286" sldId="292"/>
        </pc:sldMkLst>
        <pc:spChg chg="mod">
          <ac:chgData name="Janet Coates" userId="ea7fc184-bcb7-4e42-ab6a-4b572a518a51" providerId="ADAL" clId="{754205A5-137B-4CEB-88D1-E841B6B9BB03}" dt="2025-11-07T20:36:16.970" v="1428" actId="20577"/>
          <ac:spMkLst>
            <pc:docMk/>
            <pc:sldMk cId="1775010286" sldId="292"/>
            <ac:spMk id="2" creationId="{91F5F4A2-A9F5-992F-1470-A47C234A6902}"/>
          </ac:spMkLst>
        </pc:spChg>
        <pc:spChg chg="mod">
          <ac:chgData name="Janet Coates" userId="ea7fc184-bcb7-4e42-ab6a-4b572a518a51" providerId="ADAL" clId="{754205A5-137B-4CEB-88D1-E841B6B9BB03}" dt="2025-11-07T20:36:41.970" v="1431" actId="113"/>
          <ac:spMkLst>
            <pc:docMk/>
            <pc:sldMk cId="1775010286" sldId="292"/>
            <ac:spMk id="3" creationId="{BA4457C6-138E-7505-5790-616AD6C89830}"/>
          </ac:spMkLst>
        </pc:spChg>
        <pc:picChg chg="mod">
          <ac:chgData name="Janet Coates" userId="ea7fc184-bcb7-4e42-ab6a-4b572a518a51" providerId="ADAL" clId="{754205A5-137B-4CEB-88D1-E841B6B9BB03}" dt="2025-11-07T20:36:37.655" v="1430" actId="1076"/>
          <ac:picMkLst>
            <pc:docMk/>
            <pc:sldMk cId="1775010286" sldId="292"/>
            <ac:picMk id="5" creationId="{2A11E1B0-BDD4-C0E3-C083-104F7EFFCD42}"/>
          </ac:picMkLst>
        </pc:picChg>
        <pc:picChg chg="mod">
          <ac:chgData name="Janet Coates" userId="ea7fc184-bcb7-4e42-ab6a-4b572a518a51" providerId="ADAL" clId="{754205A5-137B-4CEB-88D1-E841B6B9BB03}" dt="2025-11-07T20:36:48.838" v="1432" actId="1076"/>
          <ac:picMkLst>
            <pc:docMk/>
            <pc:sldMk cId="1775010286" sldId="292"/>
            <ac:picMk id="7" creationId="{1D751799-7C1C-F8A8-06B1-C1C4C529CE79}"/>
          </ac:picMkLst>
        </pc:picChg>
      </pc:sldChg>
      <pc:sldChg chg="addSp delSp modSp mod">
        <pc:chgData name="Janet Coates" userId="ea7fc184-bcb7-4e42-ab6a-4b572a518a51" providerId="ADAL" clId="{754205A5-137B-4CEB-88D1-E841B6B9BB03}" dt="2025-11-07T21:12:15.190" v="2175" actId="1076"/>
        <pc:sldMkLst>
          <pc:docMk/>
          <pc:sldMk cId="1491208098" sldId="293"/>
        </pc:sldMkLst>
        <pc:spChg chg="mod">
          <ac:chgData name="Janet Coates" userId="ea7fc184-bcb7-4e42-ab6a-4b572a518a51" providerId="ADAL" clId="{754205A5-137B-4CEB-88D1-E841B6B9BB03}" dt="2025-11-07T20:43:05.279" v="1588" actId="1076"/>
          <ac:spMkLst>
            <pc:docMk/>
            <pc:sldMk cId="1491208098" sldId="293"/>
            <ac:spMk id="2" creationId="{BCE9ECEB-B471-F8C0-F559-33C6AF04EA6E}"/>
          </ac:spMkLst>
        </pc:spChg>
        <pc:spChg chg="mod">
          <ac:chgData name="Janet Coates" userId="ea7fc184-bcb7-4e42-ab6a-4b572a518a51" providerId="ADAL" clId="{754205A5-137B-4CEB-88D1-E841B6B9BB03}" dt="2025-11-07T21:12:15.190" v="2175" actId="1076"/>
          <ac:spMkLst>
            <pc:docMk/>
            <pc:sldMk cId="1491208098" sldId="293"/>
            <ac:spMk id="3" creationId="{6990B8E2-21E0-4E4E-68A5-AB560817341E}"/>
          </ac:spMkLst>
        </pc:spChg>
        <pc:spChg chg="add del mod">
          <ac:chgData name="Janet Coates" userId="ea7fc184-bcb7-4e42-ab6a-4b572a518a51" providerId="ADAL" clId="{754205A5-137B-4CEB-88D1-E841B6B9BB03}" dt="2025-11-07T20:41:38.565" v="1515" actId="478"/>
          <ac:spMkLst>
            <pc:docMk/>
            <pc:sldMk cId="1491208098" sldId="293"/>
            <ac:spMk id="4" creationId="{4B0DB1FF-A8C6-E098-F365-95C293E13E2F}"/>
          </ac:spMkLst>
        </pc:spChg>
        <pc:picChg chg="mod">
          <ac:chgData name="Janet Coates" userId="ea7fc184-bcb7-4e42-ab6a-4b572a518a51" providerId="ADAL" clId="{754205A5-137B-4CEB-88D1-E841B6B9BB03}" dt="2025-11-07T20:42:55.306" v="1587" actId="1076"/>
          <ac:picMkLst>
            <pc:docMk/>
            <pc:sldMk cId="1491208098" sldId="293"/>
            <ac:picMk id="6" creationId="{2BBA40DC-652D-CD54-7C92-5983CA3D9338}"/>
          </ac:picMkLst>
        </pc:picChg>
      </pc:sldChg>
      <pc:sldChg chg="addSp delSp modSp mod setBg modAnim delDesignElem">
        <pc:chgData name="Janet Coates" userId="ea7fc184-bcb7-4e42-ab6a-4b572a518a51" providerId="ADAL" clId="{754205A5-137B-4CEB-88D1-E841B6B9BB03}" dt="2025-11-07T21:10:08.370" v="2165" actId="2"/>
        <pc:sldMkLst>
          <pc:docMk/>
          <pc:sldMk cId="3504646433" sldId="294"/>
        </pc:sldMkLst>
        <pc:spChg chg="mod ord">
          <ac:chgData name="Janet Coates" userId="ea7fc184-bcb7-4e42-ab6a-4b572a518a51" providerId="ADAL" clId="{754205A5-137B-4CEB-88D1-E841B6B9BB03}" dt="2025-11-07T19:00:11.209" v="516" actId="26606"/>
          <ac:spMkLst>
            <pc:docMk/>
            <pc:sldMk cId="3504646433" sldId="294"/>
            <ac:spMk id="2" creationId="{486AD159-A53C-4F35-F001-7319C161CCEF}"/>
          </ac:spMkLst>
        </pc:spChg>
        <pc:spChg chg="del mod">
          <ac:chgData name="Janet Coates" userId="ea7fc184-bcb7-4e42-ab6a-4b572a518a51" providerId="ADAL" clId="{754205A5-137B-4CEB-88D1-E841B6B9BB03}" dt="2025-11-07T18:55:13.191" v="395" actId="21"/>
          <ac:spMkLst>
            <pc:docMk/>
            <pc:sldMk cId="3504646433" sldId="294"/>
            <ac:spMk id="12" creationId="{C3010276-529C-1315-D599-D2EC773BA0C4}"/>
          </ac:spMkLst>
        </pc:spChg>
        <pc:spChg chg="add del">
          <ac:chgData name="Janet Coates" userId="ea7fc184-bcb7-4e42-ab6a-4b572a518a51" providerId="ADAL" clId="{754205A5-137B-4CEB-88D1-E841B6B9BB03}" dt="2025-11-07T18:58:33.466" v="496" actId="26606"/>
          <ac:spMkLst>
            <pc:docMk/>
            <pc:sldMk cId="3504646433" sldId="294"/>
            <ac:spMk id="13" creationId="{1D50F262-343C-4101-AB3C-9DA1072F7305}"/>
          </ac:spMkLst>
        </pc:spChg>
        <pc:spChg chg="del mod">
          <ac:chgData name="Janet Coates" userId="ea7fc184-bcb7-4e42-ab6a-4b572a518a51" providerId="ADAL" clId="{754205A5-137B-4CEB-88D1-E841B6B9BB03}" dt="2025-11-07T18:55:13.191" v="397"/>
          <ac:spMkLst>
            <pc:docMk/>
            <pc:sldMk cId="3504646433" sldId="294"/>
            <ac:spMk id="14" creationId="{E0C0BDF8-6FA8-D4C3-A096-387CA4EF0C89}"/>
          </ac:spMkLst>
        </pc:spChg>
        <pc:spChg chg="add del">
          <ac:chgData name="Janet Coates" userId="ea7fc184-bcb7-4e42-ab6a-4b572a518a51" providerId="ADAL" clId="{754205A5-137B-4CEB-88D1-E841B6B9BB03}" dt="2025-11-07T18:58:33.466" v="496" actId="26606"/>
          <ac:spMkLst>
            <pc:docMk/>
            <pc:sldMk cId="3504646433" sldId="294"/>
            <ac:spMk id="15" creationId="{6A0924B3-0260-445E-AFD7-9533C0D1B3C9}"/>
          </ac:spMkLst>
        </pc:spChg>
        <pc:spChg chg="add del">
          <ac:chgData name="Janet Coates" userId="ea7fc184-bcb7-4e42-ab6a-4b572a518a51" providerId="ADAL" clId="{754205A5-137B-4CEB-88D1-E841B6B9BB03}" dt="2025-11-07T18:58:33.466" v="496" actId="26606"/>
          <ac:spMkLst>
            <pc:docMk/>
            <pc:sldMk cId="3504646433" sldId="294"/>
            <ac:spMk id="17" creationId="{7C34E8CB-B972-4A94-8469-315C10C2AA93}"/>
          </ac:spMkLst>
        </pc:spChg>
        <pc:spChg chg="add del">
          <ac:chgData name="Janet Coates" userId="ea7fc184-bcb7-4e42-ab6a-4b572a518a51" providerId="ADAL" clId="{754205A5-137B-4CEB-88D1-E841B6B9BB03}" dt="2025-11-07T18:58:33.466" v="496" actId="26606"/>
          <ac:spMkLst>
            <pc:docMk/>
            <pc:sldMk cId="3504646433" sldId="294"/>
            <ac:spMk id="19" creationId="{114A821F-8663-46BA-8CC0-D4C44F639F3A}"/>
          </ac:spMkLst>
        </pc:spChg>
        <pc:spChg chg="add del">
          <ac:chgData name="Janet Coates" userId="ea7fc184-bcb7-4e42-ab6a-4b572a518a51" providerId="ADAL" clId="{754205A5-137B-4CEB-88D1-E841B6B9BB03}" dt="2025-11-07T18:58:33.466" v="496" actId="26606"/>
          <ac:spMkLst>
            <pc:docMk/>
            <pc:sldMk cId="3504646433" sldId="294"/>
            <ac:spMk id="21" creationId="{67EF550F-47CE-4FB2-9DAC-12AD835C833D}"/>
          </ac:spMkLst>
        </pc:spChg>
        <pc:spChg chg="add">
          <ac:chgData name="Janet Coates" userId="ea7fc184-bcb7-4e42-ab6a-4b572a518a51" providerId="ADAL" clId="{754205A5-137B-4CEB-88D1-E841B6B9BB03}" dt="2025-11-07T19:00:11.209" v="516" actId="26606"/>
          <ac:spMkLst>
            <pc:docMk/>
            <pc:sldMk cId="3504646433" sldId="294"/>
            <ac:spMk id="22" creationId="{5B9CE10B-7217-4727-A3A7-5DF664DEB4F7}"/>
          </ac:spMkLst>
        </pc:spChg>
        <pc:spChg chg="add del">
          <ac:chgData name="Janet Coates" userId="ea7fc184-bcb7-4e42-ab6a-4b572a518a51" providerId="ADAL" clId="{754205A5-137B-4CEB-88D1-E841B6B9BB03}" dt="2025-11-07T18:58:59.311" v="499" actId="26606"/>
          <ac:spMkLst>
            <pc:docMk/>
            <pc:sldMk cId="3504646433" sldId="294"/>
            <ac:spMk id="23" creationId="{FFCDD23B-75C8-427B-BD08-53C8156CD7CD}"/>
          </ac:spMkLst>
        </pc:spChg>
        <pc:spChg chg="add del">
          <ac:chgData name="Janet Coates" userId="ea7fc184-bcb7-4e42-ab6a-4b572a518a51" providerId="ADAL" clId="{754205A5-137B-4CEB-88D1-E841B6B9BB03}" dt="2025-11-07T18:58:59.311" v="499" actId="26606"/>
          <ac:spMkLst>
            <pc:docMk/>
            <pc:sldMk cId="3504646433" sldId="294"/>
            <ac:spMk id="24" creationId="{AFFC87AC-C919-4FE5-BAC3-39509E001152}"/>
          </ac:spMkLst>
        </pc:spChg>
        <pc:spChg chg="add del">
          <ac:chgData name="Janet Coates" userId="ea7fc184-bcb7-4e42-ab6a-4b572a518a51" providerId="ADAL" clId="{754205A5-137B-4CEB-88D1-E841B6B9BB03}" dt="2025-11-07T18:58:59.311" v="499" actId="26606"/>
          <ac:spMkLst>
            <pc:docMk/>
            <pc:sldMk cId="3504646433" sldId="294"/>
            <ac:spMk id="25" creationId="{AB5E08C4-8CDD-4623-A5B8-E998C6DEE3B7}"/>
          </ac:spMkLst>
        </pc:spChg>
        <pc:spChg chg="add del">
          <ac:chgData name="Janet Coates" userId="ea7fc184-bcb7-4e42-ab6a-4b572a518a51" providerId="ADAL" clId="{754205A5-137B-4CEB-88D1-E841B6B9BB03}" dt="2025-11-07T18:58:59.311" v="499" actId="26606"/>
          <ac:spMkLst>
            <pc:docMk/>
            <pc:sldMk cId="3504646433" sldId="294"/>
            <ac:spMk id="26" creationId="{15F33878-D502-4FFA-8ACE-F2AECDB2A23F}"/>
          </ac:spMkLst>
        </pc:spChg>
        <pc:spChg chg="add">
          <ac:chgData name="Janet Coates" userId="ea7fc184-bcb7-4e42-ab6a-4b572a518a51" providerId="ADAL" clId="{754205A5-137B-4CEB-88D1-E841B6B9BB03}" dt="2025-11-07T19:00:11.209" v="516" actId="26606"/>
          <ac:spMkLst>
            <pc:docMk/>
            <pc:sldMk cId="3504646433" sldId="294"/>
            <ac:spMk id="30" creationId="{04357C93-F0CB-4A1C-8F77-4E9063789819}"/>
          </ac:spMkLst>
        </pc:spChg>
        <pc:spChg chg="add del">
          <ac:chgData name="Janet Coates" userId="ea7fc184-bcb7-4e42-ab6a-4b572a518a51" providerId="ADAL" clId="{754205A5-137B-4CEB-88D1-E841B6B9BB03}" dt="2025-11-07T18:59:10.491" v="504"/>
          <ac:spMkLst>
            <pc:docMk/>
            <pc:sldMk cId="3504646433" sldId="294"/>
            <ac:spMk id="31" creationId="{FFCDD23B-75C8-427B-BD08-53C8156CD7CD}"/>
          </ac:spMkLst>
        </pc:spChg>
        <pc:spChg chg="add mod">
          <ac:chgData name="Janet Coates" userId="ea7fc184-bcb7-4e42-ab6a-4b572a518a51" providerId="ADAL" clId="{754205A5-137B-4CEB-88D1-E841B6B9BB03}" dt="2025-11-07T21:10:08.370" v="2165" actId="2"/>
          <ac:spMkLst>
            <pc:docMk/>
            <pc:sldMk cId="3504646433" sldId="294"/>
            <ac:spMk id="32" creationId="{E592A0A7-8A7A-0C8D-5B88-E3E27DFA3BA3}"/>
          </ac:spMkLst>
        </pc:spChg>
        <pc:spChg chg="add del">
          <ac:chgData name="Janet Coates" userId="ea7fc184-bcb7-4e42-ab6a-4b572a518a51" providerId="ADAL" clId="{754205A5-137B-4CEB-88D1-E841B6B9BB03}" dt="2025-11-07T18:59:10.491" v="504"/>
          <ac:spMkLst>
            <pc:docMk/>
            <pc:sldMk cId="3504646433" sldId="294"/>
            <ac:spMk id="33" creationId="{AFFC87AC-C919-4FE5-BAC3-39509E001152}"/>
          </ac:spMkLst>
        </pc:spChg>
        <pc:spChg chg="add mod">
          <ac:chgData name="Janet Coates" userId="ea7fc184-bcb7-4e42-ab6a-4b572a518a51" providerId="ADAL" clId="{754205A5-137B-4CEB-88D1-E841B6B9BB03}" dt="2025-11-07T21:01:11.106" v="1846" actId="1076"/>
          <ac:spMkLst>
            <pc:docMk/>
            <pc:sldMk cId="3504646433" sldId="294"/>
            <ac:spMk id="34" creationId="{E3405195-3A1F-FE8F-ECD7-48DA53D51C31}"/>
          </ac:spMkLst>
        </pc:spChg>
        <pc:spChg chg="add del">
          <ac:chgData name="Janet Coates" userId="ea7fc184-bcb7-4e42-ab6a-4b572a518a51" providerId="ADAL" clId="{754205A5-137B-4CEB-88D1-E841B6B9BB03}" dt="2025-11-07T18:59:10.491" v="504"/>
          <ac:spMkLst>
            <pc:docMk/>
            <pc:sldMk cId="3504646433" sldId="294"/>
            <ac:spMk id="35" creationId="{AB5E08C4-8CDD-4623-A5B8-E998C6DEE3B7}"/>
          </ac:spMkLst>
        </pc:spChg>
        <pc:spChg chg="add del">
          <ac:chgData name="Janet Coates" userId="ea7fc184-bcb7-4e42-ab6a-4b572a518a51" providerId="ADAL" clId="{754205A5-137B-4CEB-88D1-E841B6B9BB03}" dt="2025-11-07T18:59:10.491" v="504"/>
          <ac:spMkLst>
            <pc:docMk/>
            <pc:sldMk cId="3504646433" sldId="294"/>
            <ac:spMk id="37" creationId="{15F33878-D502-4FFA-8ACE-F2AECDB2A23F}"/>
          </ac:spMkLst>
        </pc:spChg>
        <pc:grpChg chg="add">
          <ac:chgData name="Janet Coates" userId="ea7fc184-bcb7-4e42-ab6a-4b572a518a51" providerId="ADAL" clId="{754205A5-137B-4CEB-88D1-E841B6B9BB03}" dt="2025-11-07T19:00:11.209" v="516" actId="26606"/>
          <ac:grpSpMkLst>
            <pc:docMk/>
            <pc:sldMk cId="3504646433" sldId="294"/>
            <ac:grpSpMk id="27" creationId="{3AF6A671-C637-4547-85F4-51B6D1881399}"/>
          </ac:grpSpMkLst>
        </pc:grpChg>
        <pc:picChg chg="add del mod ord">
          <ac:chgData name="Janet Coates" userId="ea7fc184-bcb7-4e42-ab6a-4b572a518a51" providerId="ADAL" clId="{754205A5-137B-4CEB-88D1-E841B6B9BB03}" dt="2025-11-07T18:59:17.937" v="505" actId="21"/>
          <ac:picMkLst>
            <pc:docMk/>
            <pc:sldMk cId="3504646433" sldId="294"/>
            <ac:picMk id="4" creationId="{7918F4DB-63B9-8430-1EDA-6B45DD848B0B}"/>
          </ac:picMkLst>
        </pc:picChg>
        <pc:picChg chg="del">
          <ac:chgData name="Janet Coates" userId="ea7fc184-bcb7-4e42-ab6a-4b572a518a51" providerId="ADAL" clId="{754205A5-137B-4CEB-88D1-E841B6B9BB03}" dt="2025-11-07T18:55:00.031" v="390" actId="21"/>
          <ac:picMkLst>
            <pc:docMk/>
            <pc:sldMk cId="3504646433" sldId="294"/>
            <ac:picMk id="5" creationId="{1549D68D-A760-D1C5-7B08-D9EFEC331BE5}"/>
          </ac:picMkLst>
        </pc:picChg>
        <pc:picChg chg="del">
          <ac:chgData name="Janet Coates" userId="ea7fc184-bcb7-4e42-ab6a-4b572a518a51" providerId="ADAL" clId="{754205A5-137B-4CEB-88D1-E841B6B9BB03}" dt="2025-11-07T18:55:03.868" v="392" actId="21"/>
          <ac:picMkLst>
            <pc:docMk/>
            <pc:sldMk cId="3504646433" sldId="294"/>
            <ac:picMk id="7" creationId="{5221934C-0227-7855-D380-720841218548}"/>
          </ac:picMkLst>
        </pc:picChg>
        <pc:picChg chg="add del mod">
          <ac:chgData name="Janet Coates" userId="ea7fc184-bcb7-4e42-ab6a-4b572a518a51" providerId="ADAL" clId="{754205A5-137B-4CEB-88D1-E841B6B9BB03}" dt="2025-11-07T18:59:23.503" v="507" actId="21"/>
          <ac:picMkLst>
            <pc:docMk/>
            <pc:sldMk cId="3504646433" sldId="294"/>
            <ac:picMk id="8" creationId="{1C40EA9C-887B-2427-A8C5-E82BF24E612E}"/>
          </ac:picMkLst>
        </pc:picChg>
        <pc:picChg chg="del">
          <ac:chgData name="Janet Coates" userId="ea7fc184-bcb7-4e42-ab6a-4b572a518a51" providerId="ADAL" clId="{754205A5-137B-4CEB-88D1-E841B6B9BB03}" dt="2025-11-07T18:55:02.160" v="391" actId="21"/>
          <ac:picMkLst>
            <pc:docMk/>
            <pc:sldMk cId="3504646433" sldId="294"/>
            <ac:picMk id="9" creationId="{0FBD631B-0C61-7D15-A668-31F0AC06AEA5}"/>
          </ac:picMkLst>
        </pc:picChg>
        <pc:picChg chg="del">
          <ac:chgData name="Janet Coates" userId="ea7fc184-bcb7-4e42-ab6a-4b572a518a51" providerId="ADAL" clId="{754205A5-137B-4CEB-88D1-E841B6B9BB03}" dt="2025-11-07T18:54:58.075" v="389" actId="21"/>
          <ac:picMkLst>
            <pc:docMk/>
            <pc:sldMk cId="3504646433" sldId="294"/>
            <ac:picMk id="11" creationId="{71768580-350F-F59C-1981-713294B2CA55}"/>
          </ac:picMkLst>
        </pc:picChg>
        <pc:picChg chg="add mod ord">
          <ac:chgData name="Janet Coates" userId="ea7fc184-bcb7-4e42-ab6a-4b572a518a51" providerId="ADAL" clId="{754205A5-137B-4CEB-88D1-E841B6B9BB03}" dt="2025-11-07T19:00:11.209" v="516" actId="26606"/>
          <ac:picMkLst>
            <pc:docMk/>
            <pc:sldMk cId="3504646433" sldId="294"/>
            <ac:picMk id="16" creationId="{9F56428C-48C1-5142-E822-F29B99C3A484}"/>
          </ac:picMkLst>
        </pc:picChg>
        <pc:picChg chg="add mod">
          <ac:chgData name="Janet Coates" userId="ea7fc184-bcb7-4e42-ab6a-4b572a518a51" providerId="ADAL" clId="{754205A5-137B-4CEB-88D1-E841B6B9BB03}" dt="2025-11-07T19:00:11.209" v="516" actId="26606"/>
          <ac:picMkLst>
            <pc:docMk/>
            <pc:sldMk cId="3504646433" sldId="294"/>
            <ac:picMk id="20" creationId="{C2F77F83-3473-4C62-CB53-AD99CA4623AD}"/>
          </ac:picMkLst>
        </pc:picChg>
      </pc:sldChg>
      <pc:sldChg chg="del">
        <pc:chgData name="Janet Coates" userId="ea7fc184-bcb7-4e42-ab6a-4b572a518a51" providerId="ADAL" clId="{754205A5-137B-4CEB-88D1-E841B6B9BB03}" dt="2025-11-07T19:40:13.408" v="614" actId="2696"/>
        <pc:sldMkLst>
          <pc:docMk/>
          <pc:sldMk cId="1841731125" sldId="295"/>
        </pc:sldMkLst>
      </pc:sldChg>
      <pc:sldChg chg="delSp del delDesignElem">
        <pc:chgData name="Janet Coates" userId="ea7fc184-bcb7-4e42-ab6a-4b572a518a51" providerId="ADAL" clId="{754205A5-137B-4CEB-88D1-E841B6B9BB03}" dt="2025-11-07T19:40:20.874" v="616" actId="2696"/>
        <pc:sldMkLst>
          <pc:docMk/>
          <pc:sldMk cId="1836263670" sldId="297"/>
        </pc:sldMkLst>
        <pc:spChg chg="del">
          <ac:chgData name="Janet Coates" userId="ea7fc184-bcb7-4e42-ab6a-4b572a518a51" providerId="ADAL" clId="{754205A5-137B-4CEB-88D1-E841B6B9BB03}" dt="2025-11-07T18:32:56.395" v="62"/>
          <ac:spMkLst>
            <pc:docMk/>
            <pc:sldMk cId="1836263670" sldId="297"/>
            <ac:spMk id="18" creationId="{1B5D14DD-7136-40A9-87AD-4D2286C0BA32}"/>
          </ac:spMkLst>
        </pc:spChg>
        <pc:spChg chg="del">
          <ac:chgData name="Janet Coates" userId="ea7fc184-bcb7-4e42-ab6a-4b572a518a51" providerId="ADAL" clId="{754205A5-137B-4CEB-88D1-E841B6B9BB03}" dt="2025-11-07T18:32:56.395" v="62"/>
          <ac:spMkLst>
            <pc:docMk/>
            <pc:sldMk cId="1836263670" sldId="297"/>
            <ac:spMk id="19" creationId="{BA26CED2-CFE9-4F89-BF55-308765CBA4C9}"/>
          </ac:spMkLst>
        </pc:spChg>
      </pc:sldChg>
      <pc:sldChg chg="addSp delSp modSp mod setBg addAnim delAnim delDesignElem">
        <pc:chgData name="Janet Coates" userId="ea7fc184-bcb7-4e42-ab6a-4b572a518a51" providerId="ADAL" clId="{754205A5-137B-4CEB-88D1-E841B6B9BB03}" dt="2025-11-07T21:07:33.209" v="2132" actId="1076"/>
        <pc:sldMkLst>
          <pc:docMk/>
          <pc:sldMk cId="881339480" sldId="298"/>
        </pc:sldMkLst>
        <pc:spChg chg="mod">
          <ac:chgData name="Janet Coates" userId="ea7fc184-bcb7-4e42-ab6a-4b572a518a51" providerId="ADAL" clId="{754205A5-137B-4CEB-88D1-E841B6B9BB03}" dt="2025-11-07T20:20:30.304" v="999" actId="27636"/>
          <ac:spMkLst>
            <pc:docMk/>
            <pc:sldMk cId="881339480" sldId="298"/>
            <ac:spMk id="3" creationId="{898B14D2-4B8F-0E7B-B0C9-B3F1326B64C7}"/>
          </ac:spMkLst>
        </pc:spChg>
        <pc:spChg chg="add mod">
          <ac:chgData name="Janet Coates" userId="ea7fc184-bcb7-4e42-ab6a-4b572a518a51" providerId="ADAL" clId="{754205A5-137B-4CEB-88D1-E841B6B9BB03}" dt="2025-11-07T21:07:33.209" v="2132" actId="1076"/>
          <ac:spMkLst>
            <pc:docMk/>
            <pc:sldMk cId="881339480" sldId="298"/>
            <ac:spMk id="5" creationId="{DE105375-3D13-930A-3131-6CA5A109C895}"/>
          </ac:spMkLst>
        </pc:spChg>
        <pc:spChg chg="add del">
          <ac:chgData name="Janet Coates" userId="ea7fc184-bcb7-4e42-ab6a-4b572a518a51" providerId="ADAL" clId="{754205A5-137B-4CEB-88D1-E841B6B9BB03}" dt="2025-11-07T20:19:38.473" v="984" actId="26606"/>
          <ac:spMkLst>
            <pc:docMk/>
            <pc:sldMk cId="881339480" sldId="298"/>
            <ac:spMk id="15" creationId="{72018E1B-E0B9-4440-AFF3-4112E50A2763}"/>
          </ac:spMkLst>
        </pc:spChg>
        <pc:spChg chg="add del">
          <ac:chgData name="Janet Coates" userId="ea7fc184-bcb7-4e42-ab6a-4b572a518a51" providerId="ADAL" clId="{754205A5-137B-4CEB-88D1-E841B6B9BB03}" dt="2025-11-07T20:19:38.473" v="983" actId="26606"/>
          <ac:spMkLst>
            <pc:docMk/>
            <pc:sldMk cId="881339480" sldId="298"/>
            <ac:spMk id="20" creationId="{75BDD038-F345-433A-B715-30DEEC15292F}"/>
          </ac:spMkLst>
        </pc:spChg>
        <pc:spChg chg="add del">
          <ac:chgData name="Janet Coates" userId="ea7fc184-bcb7-4e42-ab6a-4b572a518a51" providerId="ADAL" clId="{754205A5-137B-4CEB-88D1-E841B6B9BB03}" dt="2025-11-07T20:19:38.473" v="983" actId="26606"/>
          <ac:spMkLst>
            <pc:docMk/>
            <pc:sldMk cId="881339480" sldId="298"/>
            <ac:spMk id="22" creationId="{0B89AF2A-4ED1-4E6B-907C-ED98F10E750C}"/>
          </ac:spMkLst>
        </pc:spChg>
        <pc:spChg chg="add">
          <ac:chgData name="Janet Coates" userId="ea7fc184-bcb7-4e42-ab6a-4b572a518a51" providerId="ADAL" clId="{754205A5-137B-4CEB-88D1-E841B6B9BB03}" dt="2025-11-07T20:19:38.473" v="984" actId="26606"/>
          <ac:spMkLst>
            <pc:docMk/>
            <pc:sldMk cId="881339480" sldId="298"/>
            <ac:spMk id="24" creationId="{E462C3FA-EE10-4283-83A9-F407C925C013}"/>
          </ac:spMkLst>
        </pc:spChg>
        <pc:spChg chg="add">
          <ac:chgData name="Janet Coates" userId="ea7fc184-bcb7-4e42-ab6a-4b572a518a51" providerId="ADAL" clId="{754205A5-137B-4CEB-88D1-E841B6B9BB03}" dt="2025-11-07T20:19:38.473" v="984" actId="26606"/>
          <ac:spMkLst>
            <pc:docMk/>
            <pc:sldMk cId="881339480" sldId="298"/>
            <ac:spMk id="25" creationId="{419C4429-E272-408D-979C-9E5F7C0D3F45}"/>
          </ac:spMkLst>
        </pc:spChg>
        <pc:picChg chg="add del mod">
          <ac:chgData name="Janet Coates" userId="ea7fc184-bcb7-4e42-ab6a-4b572a518a51" providerId="ADAL" clId="{754205A5-137B-4CEB-88D1-E841B6B9BB03}" dt="2025-11-07T20:01:07.038" v="903" actId="21"/>
          <ac:picMkLst>
            <pc:docMk/>
            <pc:sldMk cId="881339480" sldId="298"/>
            <ac:picMk id="4" creationId="{697BD6AA-B691-80E2-CA7C-A66CBC268C94}"/>
          </ac:picMkLst>
        </pc:picChg>
        <pc:picChg chg="add del mod ord">
          <ac:chgData name="Janet Coates" userId="ea7fc184-bcb7-4e42-ab6a-4b572a518a51" providerId="ADAL" clId="{754205A5-137B-4CEB-88D1-E841B6B9BB03}" dt="2025-11-07T20:19:38.473" v="984" actId="26606"/>
          <ac:picMkLst>
            <pc:docMk/>
            <pc:sldMk cId="881339480" sldId="298"/>
            <ac:picMk id="7" creationId="{A21308CB-F5C7-7582-DDD2-7A3C5B15CC44}"/>
          </ac:picMkLst>
        </pc:picChg>
        <pc:picChg chg="mod ord">
          <ac:chgData name="Janet Coates" userId="ea7fc184-bcb7-4e42-ab6a-4b572a518a51" providerId="ADAL" clId="{754205A5-137B-4CEB-88D1-E841B6B9BB03}" dt="2025-11-07T20:19:38.473" v="984" actId="26606"/>
          <ac:picMkLst>
            <pc:docMk/>
            <pc:sldMk cId="881339480" sldId="298"/>
            <ac:picMk id="9" creationId="{108EEF39-B125-BA12-8EAF-03C24E98A45C}"/>
          </ac:picMkLst>
        </pc:picChg>
        <pc:picChg chg="mod ord">
          <ac:chgData name="Janet Coates" userId="ea7fc184-bcb7-4e42-ab6a-4b572a518a51" providerId="ADAL" clId="{754205A5-137B-4CEB-88D1-E841B6B9BB03}" dt="2025-11-07T20:19:38.473" v="984" actId="26606"/>
          <ac:picMkLst>
            <pc:docMk/>
            <pc:sldMk cId="881339480" sldId="298"/>
            <ac:picMk id="11" creationId="{24FB1CAE-A539-9A66-6332-0D181FC7C864}"/>
          </ac:picMkLst>
        </pc:picChg>
        <pc:picChg chg="mod">
          <ac:chgData name="Janet Coates" userId="ea7fc184-bcb7-4e42-ab6a-4b572a518a51" providerId="ADAL" clId="{754205A5-137B-4CEB-88D1-E841B6B9BB03}" dt="2025-11-07T20:19:38.473" v="984" actId="26606"/>
          <ac:picMkLst>
            <pc:docMk/>
            <pc:sldMk cId="881339480" sldId="298"/>
            <ac:picMk id="13" creationId="{8DD179BD-7888-3052-8883-C53B2C7324DE}"/>
          </ac:picMkLst>
        </pc:picChg>
        <pc:cxnChg chg="del">
          <ac:chgData name="Janet Coates" userId="ea7fc184-bcb7-4e42-ab6a-4b572a518a51" providerId="ADAL" clId="{754205A5-137B-4CEB-88D1-E841B6B9BB03}" dt="2025-11-07T18:32:56.395" v="62"/>
          <ac:cxnSpMkLst>
            <pc:docMk/>
            <pc:sldMk cId="881339480" sldId="298"/>
            <ac:cxnSpMk id="18" creationId="{33193FD5-6A49-7562-EA76-F15D42E15804}"/>
          </ac:cxnSpMkLst>
        </pc:cxnChg>
      </pc:sldChg>
      <pc:sldChg chg="delSp del delDesignElem">
        <pc:chgData name="Janet Coates" userId="ea7fc184-bcb7-4e42-ab6a-4b572a518a51" providerId="ADAL" clId="{754205A5-137B-4CEB-88D1-E841B6B9BB03}" dt="2025-11-07T20:31:49.509" v="1244" actId="2696"/>
        <pc:sldMkLst>
          <pc:docMk/>
          <pc:sldMk cId="2277043074" sldId="299"/>
        </pc:sldMkLst>
        <pc:spChg chg="del">
          <ac:chgData name="Janet Coates" userId="ea7fc184-bcb7-4e42-ab6a-4b572a518a51" providerId="ADAL" clId="{754205A5-137B-4CEB-88D1-E841B6B9BB03}" dt="2025-11-07T18:32:56.395" v="62"/>
          <ac:spMkLst>
            <pc:docMk/>
            <pc:sldMk cId="2277043074" sldId="299"/>
            <ac:spMk id="25" creationId="{6680F1D3-7650-4307-A001-0163AD371D29}"/>
          </ac:spMkLst>
        </pc:spChg>
      </pc:sldChg>
      <pc:sldChg chg="delSp del delDesignElem">
        <pc:chgData name="Janet Coates" userId="ea7fc184-bcb7-4e42-ab6a-4b572a518a51" providerId="ADAL" clId="{754205A5-137B-4CEB-88D1-E841B6B9BB03}" dt="2025-11-07T20:26:54.235" v="1090" actId="2696"/>
        <pc:sldMkLst>
          <pc:docMk/>
          <pc:sldMk cId="3207596522" sldId="300"/>
        </pc:sldMkLst>
        <pc:spChg chg="del">
          <ac:chgData name="Janet Coates" userId="ea7fc184-bcb7-4e42-ab6a-4b572a518a51" providerId="ADAL" clId="{754205A5-137B-4CEB-88D1-E841B6B9BB03}" dt="2025-11-07T18:32:56.395" v="62"/>
          <ac:spMkLst>
            <pc:docMk/>
            <pc:sldMk cId="3207596522" sldId="300"/>
            <ac:spMk id="21" creationId="{42A4FC2C-047E-45A5-965D-8E1E3BF09BC6}"/>
          </ac:spMkLst>
        </pc:spChg>
      </pc:sldChg>
      <pc:sldChg chg="del">
        <pc:chgData name="Janet Coates" userId="ea7fc184-bcb7-4e42-ab6a-4b572a518a51" providerId="ADAL" clId="{754205A5-137B-4CEB-88D1-E841B6B9BB03}" dt="2025-11-07T20:43:16.966" v="1589" actId="2696"/>
        <pc:sldMkLst>
          <pc:docMk/>
          <pc:sldMk cId="2145787244" sldId="301"/>
        </pc:sldMkLst>
      </pc:sldChg>
      <pc:sldChg chg="del">
        <pc:chgData name="Janet Coates" userId="ea7fc184-bcb7-4e42-ab6a-4b572a518a51" providerId="ADAL" clId="{754205A5-137B-4CEB-88D1-E841B6B9BB03}" dt="2025-11-07T20:43:23.199" v="1590" actId="2696"/>
        <pc:sldMkLst>
          <pc:docMk/>
          <pc:sldMk cId="2456194718" sldId="302"/>
        </pc:sldMkLst>
      </pc:sldChg>
      <pc:sldChg chg="del">
        <pc:chgData name="Janet Coates" userId="ea7fc184-bcb7-4e42-ab6a-4b572a518a51" providerId="ADAL" clId="{754205A5-137B-4CEB-88D1-E841B6B9BB03}" dt="2025-11-07T20:43:28.238" v="1591" actId="2696"/>
        <pc:sldMkLst>
          <pc:docMk/>
          <pc:sldMk cId="359908399" sldId="303"/>
        </pc:sldMkLst>
      </pc:sldChg>
      <pc:sldChg chg="addSp delSp modSp new mod setBg">
        <pc:chgData name="Janet Coates" userId="ea7fc184-bcb7-4e42-ab6a-4b572a518a51" providerId="ADAL" clId="{754205A5-137B-4CEB-88D1-E841B6B9BB03}" dt="2025-11-07T21:10:05.397" v="2164" actId="2"/>
        <pc:sldMkLst>
          <pc:docMk/>
          <pc:sldMk cId="4117866142" sldId="304"/>
        </pc:sldMkLst>
        <pc:spChg chg="mod">
          <ac:chgData name="Janet Coates" userId="ea7fc184-bcb7-4e42-ab6a-4b572a518a51" providerId="ADAL" clId="{754205A5-137B-4CEB-88D1-E841B6B9BB03}" dt="2025-11-07T19:08:37.037" v="567" actId="1076"/>
          <ac:spMkLst>
            <pc:docMk/>
            <pc:sldMk cId="4117866142" sldId="304"/>
            <ac:spMk id="2" creationId="{C85A5B1B-4637-3F7A-6557-0806FD9E9BF2}"/>
          </ac:spMkLst>
        </pc:spChg>
        <pc:spChg chg="del mod">
          <ac:chgData name="Janet Coates" userId="ea7fc184-bcb7-4e42-ab6a-4b572a518a51" providerId="ADAL" clId="{754205A5-137B-4CEB-88D1-E841B6B9BB03}" dt="2025-11-07T19:08:32.612" v="566" actId="21"/>
          <ac:spMkLst>
            <pc:docMk/>
            <pc:sldMk cId="4117866142" sldId="304"/>
            <ac:spMk id="3" creationId="{B7F446CE-1FDC-1868-4B67-C78B6980DCB2}"/>
          </ac:spMkLst>
        </pc:spChg>
        <pc:spChg chg="add mod">
          <ac:chgData name="Janet Coates" userId="ea7fc184-bcb7-4e42-ab6a-4b572a518a51" providerId="ADAL" clId="{754205A5-137B-4CEB-88D1-E841B6B9BB03}" dt="2025-11-07T21:10:05.397" v="2164" actId="2"/>
          <ac:spMkLst>
            <pc:docMk/>
            <pc:sldMk cId="4117866142" sldId="304"/>
            <ac:spMk id="6" creationId="{AFB3F4AB-72CC-38CD-E6A3-6D8B4364CA5B}"/>
          </ac:spMkLst>
        </pc:spChg>
        <pc:spChg chg="add del">
          <ac:chgData name="Janet Coates" userId="ea7fc184-bcb7-4e42-ab6a-4b572a518a51" providerId="ADAL" clId="{754205A5-137B-4CEB-88D1-E841B6B9BB03}" dt="2025-11-07T19:08:10.995" v="546" actId="26606"/>
          <ac:spMkLst>
            <pc:docMk/>
            <pc:sldMk cId="4117866142" sldId="304"/>
            <ac:spMk id="10" creationId="{ECC07320-C2CA-4E29-8481-9D9E143C7788}"/>
          </ac:spMkLst>
        </pc:spChg>
        <pc:spChg chg="add">
          <ac:chgData name="Janet Coates" userId="ea7fc184-bcb7-4e42-ab6a-4b572a518a51" providerId="ADAL" clId="{754205A5-137B-4CEB-88D1-E841B6B9BB03}" dt="2025-11-07T19:08:10.995" v="547" actId="26606"/>
          <ac:spMkLst>
            <pc:docMk/>
            <pc:sldMk cId="4117866142" sldId="304"/>
            <ac:spMk id="14" creationId="{4D4677D2-D5AC-4CF9-9EED-2B89D0A1C212}"/>
          </ac:spMkLst>
        </pc:spChg>
        <pc:spChg chg="add">
          <ac:chgData name="Janet Coates" userId="ea7fc184-bcb7-4e42-ab6a-4b572a518a51" providerId="ADAL" clId="{754205A5-137B-4CEB-88D1-E841B6B9BB03}" dt="2025-11-07T19:08:10.995" v="547" actId="26606"/>
          <ac:spMkLst>
            <pc:docMk/>
            <pc:sldMk cId="4117866142" sldId="304"/>
            <ac:spMk id="15" creationId="{C6D54F7E-825A-4BBA-815F-35CCA8B97786}"/>
          </ac:spMkLst>
        </pc:spChg>
        <pc:picChg chg="add mod ord">
          <ac:chgData name="Janet Coates" userId="ea7fc184-bcb7-4e42-ab6a-4b572a518a51" providerId="ADAL" clId="{754205A5-137B-4CEB-88D1-E841B6B9BB03}" dt="2025-11-07T19:08:10.995" v="547" actId="26606"/>
          <ac:picMkLst>
            <pc:docMk/>
            <pc:sldMk cId="4117866142" sldId="304"/>
            <ac:picMk id="5" creationId="{F5218DBC-AB00-311E-D774-CB93D7E58168}"/>
          </ac:picMkLst>
        </pc:picChg>
        <pc:cxnChg chg="add del">
          <ac:chgData name="Janet Coates" userId="ea7fc184-bcb7-4e42-ab6a-4b572a518a51" providerId="ADAL" clId="{754205A5-137B-4CEB-88D1-E841B6B9BB03}" dt="2025-11-07T19:08:10.995" v="546" actId="26606"/>
          <ac:cxnSpMkLst>
            <pc:docMk/>
            <pc:sldMk cId="4117866142" sldId="304"/>
            <ac:cxnSpMk id="12" creationId="{8AD2EEB5-F5B4-4BDA-8293-9A997C12990F}"/>
          </ac:cxnSpMkLst>
        </pc:cxnChg>
      </pc:sldChg>
      <pc:sldChg chg="addSp delSp modSp new mod setBg">
        <pc:chgData name="Janet Coates" userId="ea7fc184-bcb7-4e42-ab6a-4b572a518a51" providerId="ADAL" clId="{754205A5-137B-4CEB-88D1-E841B6B9BB03}" dt="2025-11-07T21:10:21.340" v="2166" actId="2"/>
        <pc:sldMkLst>
          <pc:docMk/>
          <pc:sldMk cId="1384812097" sldId="305"/>
        </pc:sldMkLst>
        <pc:spChg chg="mod">
          <ac:chgData name="Janet Coates" userId="ea7fc184-bcb7-4e42-ab6a-4b572a518a51" providerId="ADAL" clId="{754205A5-137B-4CEB-88D1-E841B6B9BB03}" dt="2025-11-07T19:39:42.811" v="611" actId="1076"/>
          <ac:spMkLst>
            <pc:docMk/>
            <pc:sldMk cId="1384812097" sldId="305"/>
            <ac:spMk id="2" creationId="{36DC6D24-6FFC-12D5-7F65-EA00C28D2A1C}"/>
          </ac:spMkLst>
        </pc:spChg>
        <pc:spChg chg="del">
          <ac:chgData name="Janet Coates" userId="ea7fc184-bcb7-4e42-ab6a-4b572a518a51" providerId="ADAL" clId="{754205A5-137B-4CEB-88D1-E841B6B9BB03}" dt="2025-11-07T19:09:25.925" v="570"/>
          <ac:spMkLst>
            <pc:docMk/>
            <pc:sldMk cId="1384812097" sldId="305"/>
            <ac:spMk id="3" creationId="{FA68C6AC-FAB4-71A3-C77D-55EEAFBE9312}"/>
          </ac:spMkLst>
        </pc:spChg>
        <pc:spChg chg="add mod">
          <ac:chgData name="Janet Coates" userId="ea7fc184-bcb7-4e42-ab6a-4b572a518a51" providerId="ADAL" clId="{754205A5-137B-4CEB-88D1-E841B6B9BB03}" dt="2025-11-07T21:02:37.153" v="1918" actId="1076"/>
          <ac:spMkLst>
            <pc:docMk/>
            <pc:sldMk cId="1384812097" sldId="305"/>
            <ac:spMk id="12" creationId="{57099A4F-4B2F-7A93-1781-07AB5A104B71}"/>
          </ac:spMkLst>
        </pc:spChg>
        <pc:spChg chg="add mod">
          <ac:chgData name="Janet Coates" userId="ea7fc184-bcb7-4e42-ab6a-4b572a518a51" providerId="ADAL" clId="{754205A5-137B-4CEB-88D1-E841B6B9BB03}" dt="2025-11-07T21:10:21.340" v="2166" actId="2"/>
          <ac:spMkLst>
            <pc:docMk/>
            <pc:sldMk cId="1384812097" sldId="305"/>
            <ac:spMk id="13" creationId="{B3ABF9AD-F579-A93B-1FA2-D38F121282FB}"/>
          </ac:spMkLst>
        </pc:spChg>
        <pc:spChg chg="add mod">
          <ac:chgData name="Janet Coates" userId="ea7fc184-bcb7-4e42-ab6a-4b572a518a51" providerId="ADAL" clId="{754205A5-137B-4CEB-88D1-E841B6B9BB03}" dt="2025-11-07T21:05:19.824" v="2036" actId="1076"/>
          <ac:spMkLst>
            <pc:docMk/>
            <pc:sldMk cId="1384812097" sldId="305"/>
            <ac:spMk id="14" creationId="{645F6082-EA76-7119-9DF3-15ED8B7F0D74}"/>
          </ac:spMkLst>
        </pc:spChg>
        <pc:spChg chg="add mod">
          <ac:chgData name="Janet Coates" userId="ea7fc184-bcb7-4e42-ab6a-4b572a518a51" providerId="ADAL" clId="{754205A5-137B-4CEB-88D1-E841B6B9BB03}" dt="2025-11-07T21:05:24.979" v="2037" actId="1076"/>
          <ac:spMkLst>
            <pc:docMk/>
            <pc:sldMk cId="1384812097" sldId="305"/>
            <ac:spMk id="15" creationId="{F0846C78-8E11-DA32-513A-CC5E23498A7B}"/>
          </ac:spMkLst>
        </pc:spChg>
        <pc:spChg chg="add">
          <ac:chgData name="Janet Coates" userId="ea7fc184-bcb7-4e42-ab6a-4b572a518a51" providerId="ADAL" clId="{754205A5-137B-4CEB-88D1-E841B6B9BB03}" dt="2025-11-07T19:10:09.031" v="584" actId="26606"/>
          <ac:spMkLst>
            <pc:docMk/>
            <pc:sldMk cId="1384812097" sldId="305"/>
            <ac:spMk id="16" creationId="{75BDD038-F345-433A-B715-30DEEC15292F}"/>
          </ac:spMkLst>
        </pc:spChg>
        <pc:spChg chg="add">
          <ac:chgData name="Janet Coates" userId="ea7fc184-bcb7-4e42-ab6a-4b572a518a51" providerId="ADAL" clId="{754205A5-137B-4CEB-88D1-E841B6B9BB03}" dt="2025-11-07T19:10:09.031" v="584" actId="26606"/>
          <ac:spMkLst>
            <pc:docMk/>
            <pc:sldMk cId="1384812097" sldId="305"/>
            <ac:spMk id="18" creationId="{0B89AF2A-4ED1-4E6B-907C-ED98F10E750C}"/>
          </ac:spMkLst>
        </pc:spChg>
        <pc:picChg chg="add mod ord">
          <ac:chgData name="Janet Coates" userId="ea7fc184-bcb7-4e42-ab6a-4b572a518a51" providerId="ADAL" clId="{754205A5-137B-4CEB-88D1-E841B6B9BB03}" dt="2025-11-07T19:10:09.031" v="584" actId="26606"/>
          <ac:picMkLst>
            <pc:docMk/>
            <pc:sldMk cId="1384812097" sldId="305"/>
            <ac:picMk id="5" creationId="{9FD151CA-1D57-8638-E708-7CE1162C93C6}"/>
          </ac:picMkLst>
        </pc:picChg>
        <pc:picChg chg="add mod ord">
          <ac:chgData name="Janet Coates" userId="ea7fc184-bcb7-4e42-ab6a-4b572a518a51" providerId="ADAL" clId="{754205A5-137B-4CEB-88D1-E841B6B9BB03}" dt="2025-11-07T19:10:09.031" v="584" actId="26606"/>
          <ac:picMkLst>
            <pc:docMk/>
            <pc:sldMk cId="1384812097" sldId="305"/>
            <ac:picMk id="7" creationId="{2E7A0151-A353-6028-C888-505D7EE0863B}"/>
          </ac:picMkLst>
        </pc:picChg>
        <pc:picChg chg="add mod">
          <ac:chgData name="Janet Coates" userId="ea7fc184-bcb7-4e42-ab6a-4b572a518a51" providerId="ADAL" clId="{754205A5-137B-4CEB-88D1-E841B6B9BB03}" dt="2025-11-07T19:10:09.031" v="584" actId="26606"/>
          <ac:picMkLst>
            <pc:docMk/>
            <pc:sldMk cId="1384812097" sldId="305"/>
            <ac:picMk id="9" creationId="{7DC7FCA6-187E-5892-C206-B5AA63594F4F}"/>
          </ac:picMkLst>
        </pc:picChg>
        <pc:picChg chg="add mod">
          <ac:chgData name="Janet Coates" userId="ea7fc184-bcb7-4e42-ab6a-4b572a518a51" providerId="ADAL" clId="{754205A5-137B-4CEB-88D1-E841B6B9BB03}" dt="2025-11-07T19:10:09.031" v="584" actId="26606"/>
          <ac:picMkLst>
            <pc:docMk/>
            <pc:sldMk cId="1384812097" sldId="305"/>
            <ac:picMk id="11" creationId="{8720FCE5-6FDE-8A18-C138-1E0BBBACF17E}"/>
          </ac:picMkLst>
        </pc:picChg>
      </pc:sldChg>
      <pc:sldChg chg="addSp delSp modSp new mod setBg">
        <pc:chgData name="Janet Coates" userId="ea7fc184-bcb7-4e42-ab6a-4b572a518a51" providerId="ADAL" clId="{754205A5-137B-4CEB-88D1-E841B6B9BB03}" dt="2025-11-07T21:01:48.452" v="1887" actId="1076"/>
        <pc:sldMkLst>
          <pc:docMk/>
          <pc:sldMk cId="827495746" sldId="306"/>
        </pc:sldMkLst>
        <pc:spChg chg="add mod">
          <ac:chgData name="Janet Coates" userId="ea7fc184-bcb7-4e42-ab6a-4b572a518a51" providerId="ADAL" clId="{754205A5-137B-4CEB-88D1-E841B6B9BB03}" dt="2025-11-07T19:43:17.072" v="687" actId="1076"/>
          <ac:spMkLst>
            <pc:docMk/>
            <pc:sldMk cId="827495746" sldId="306"/>
            <ac:spMk id="4" creationId="{D7C121D0-4E96-E788-288A-982FCDBC47AA}"/>
          </ac:spMkLst>
        </pc:spChg>
        <pc:spChg chg="add mod">
          <ac:chgData name="Janet Coates" userId="ea7fc184-bcb7-4e42-ab6a-4b572a518a51" providerId="ADAL" clId="{754205A5-137B-4CEB-88D1-E841B6B9BB03}" dt="2025-11-07T21:01:48.452" v="1887" actId="1076"/>
          <ac:spMkLst>
            <pc:docMk/>
            <pc:sldMk cId="827495746" sldId="306"/>
            <ac:spMk id="5" creationId="{5252A06F-89C5-8D3F-49CA-E49CCD72C5BB}"/>
          </ac:spMkLst>
        </pc:spChg>
        <pc:spChg chg="add del">
          <ac:chgData name="Janet Coates" userId="ea7fc184-bcb7-4e42-ab6a-4b572a518a51" providerId="ADAL" clId="{754205A5-137B-4CEB-88D1-E841B6B9BB03}" dt="2025-11-07T19:41:37.067" v="623" actId="26606"/>
          <ac:spMkLst>
            <pc:docMk/>
            <pc:sldMk cId="827495746" sldId="306"/>
            <ac:spMk id="8" creationId="{8950AD4C-6AF3-49F8-94E1-DBCAFB39478B}"/>
          </ac:spMkLst>
        </pc:spChg>
        <pc:spChg chg="add del">
          <ac:chgData name="Janet Coates" userId="ea7fc184-bcb7-4e42-ab6a-4b572a518a51" providerId="ADAL" clId="{754205A5-137B-4CEB-88D1-E841B6B9BB03}" dt="2025-11-07T19:41:37.067" v="623" actId="26606"/>
          <ac:spMkLst>
            <pc:docMk/>
            <pc:sldMk cId="827495746" sldId="306"/>
            <ac:spMk id="10" creationId="{8DBEAE55-3EA1-41D7-A212-5F7D8986C1F2}"/>
          </ac:spMkLst>
        </pc:spChg>
        <pc:spChg chg="add del">
          <ac:chgData name="Janet Coates" userId="ea7fc184-bcb7-4e42-ab6a-4b572a518a51" providerId="ADAL" clId="{754205A5-137B-4CEB-88D1-E841B6B9BB03}" dt="2025-11-07T19:41:37.067" v="623" actId="26606"/>
          <ac:spMkLst>
            <pc:docMk/>
            <pc:sldMk cId="827495746" sldId="306"/>
            <ac:spMk id="12" creationId="{CFC5F0E7-644F-4101-BE72-12825CF537E7}"/>
          </ac:spMkLst>
        </pc:spChg>
        <pc:spChg chg="add del">
          <ac:chgData name="Janet Coates" userId="ea7fc184-bcb7-4e42-ab6a-4b572a518a51" providerId="ADAL" clId="{754205A5-137B-4CEB-88D1-E841B6B9BB03}" dt="2025-11-07T19:41:37.067" v="623" actId="26606"/>
          <ac:spMkLst>
            <pc:docMk/>
            <pc:sldMk cId="827495746" sldId="306"/>
            <ac:spMk id="14" creationId="{B1F9B6B4-B0C4-45C6-A086-901C960D03E7}"/>
          </ac:spMkLst>
        </pc:spChg>
        <pc:spChg chg="add">
          <ac:chgData name="Janet Coates" userId="ea7fc184-bcb7-4e42-ab6a-4b572a518a51" providerId="ADAL" clId="{754205A5-137B-4CEB-88D1-E841B6B9BB03}" dt="2025-11-07T19:41:37.067" v="623" actId="26606"/>
          <ac:spMkLst>
            <pc:docMk/>
            <pc:sldMk cId="827495746" sldId="306"/>
            <ac:spMk id="19" creationId="{4613B4A9-1C7C-4729-A016-AB42D3979460}"/>
          </ac:spMkLst>
        </pc:spChg>
        <pc:picChg chg="add mod">
          <ac:chgData name="Janet Coates" userId="ea7fc184-bcb7-4e42-ab6a-4b572a518a51" providerId="ADAL" clId="{754205A5-137B-4CEB-88D1-E841B6B9BB03}" dt="2025-11-07T19:43:07.017" v="686" actId="1076"/>
          <ac:picMkLst>
            <pc:docMk/>
            <pc:sldMk cId="827495746" sldId="306"/>
            <ac:picMk id="3" creationId="{22088F6E-6651-8894-737B-AFC35F7395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1EB67-F4CD-40F9-A3C4-E8625A507A8B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74F8A-DC55-457A-A1E0-DC5C33929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1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41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81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221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85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7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59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869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63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09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96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674F8A-DC55-457A-A1E0-DC5C339297F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48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845E-824C-9A26-27FE-B458E90FE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5D66A-07CA-7A63-A94F-0913053B7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93CEB-8C30-6047-A569-A43BABD3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DC2FB-B529-8A0D-5C6D-A2AA8C0C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0ED6F-A742-ADE7-CBCD-1912A41E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7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6A696-B338-90D4-3EB0-19758054A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1C5F9-CE6C-7383-EEE9-02215FA36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7DE1-9AFB-6939-9C7B-6C42A6ED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D29D0-08F4-3630-DD91-7011D2EC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DCE12-B73A-5611-C980-4FD02707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26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80C30E-3530-C1BE-B360-5FEBA8B1B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34D260-18E7-26EE-0204-1666620E1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11D7F-D7F4-6009-B7BB-4C3798C4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CC7CC-6DB8-E118-1E15-9AB756D9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EBCEE-1FFD-C167-06A4-2307DD21B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0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7FE6-B76B-1547-462E-E2CFBBAB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FB09A-297D-5DBC-6886-2D4802E8A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88C11-C767-C758-D827-B242C48F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DB5C6-133A-91C3-CA47-99F2DB3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BB69-91E3-6F9A-DE4F-FBBE2719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3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3777-41DD-6085-865B-F921CD801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D43F-47AA-0C78-342C-B2755A6BA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87F14-58AE-8C86-AE20-A08FFDA0A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10B58-178C-4E11-917A-158B6937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93B7A-6372-800F-697A-79DD3A85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6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E4FC-BDE3-D7D6-09FC-786613BC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4E073-8E75-182E-45E8-982C1F16D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6A11C6-68A2-96AE-25FA-A3336A68F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93A56-BBBF-FE42-5EEE-65ED6AC5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50C40-F8CC-ACA3-B5F9-89523B6A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D29C6-983A-FA20-0645-B6BA6617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2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C71E6-CB7D-189E-EBC5-0AEE4FCF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F3283-E595-646E-51A6-88F2EC3AF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0DDE7-0207-D16B-C006-4B8929FF7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AC8C8-9A1F-6948-E7DD-531DC22DF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1C6578-3F5C-062B-259C-04195C679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E578D-001D-ABFF-A06A-837EA1B1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27C9CD-6A4E-A207-ABD3-4BA56736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68941-B869-6B12-F236-9FDABFA9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8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00F7-70E4-91C2-7E07-31D97859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28ABF-7F3E-F7EE-6CA0-1EAF778B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CC397-F5AE-36E0-44DA-F10F464C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669AC-86F8-BFA7-E82C-8394DA1F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5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67D5D-56E3-81F5-C6AC-E18345FA0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69A8A-7E41-9C57-32AA-B4F1AC408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E3620-433B-188B-9CFB-74AB030C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1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D7019-2D86-9443-FFB7-87F05B89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1DD3B-39C5-A0EE-75C2-E9B4AD219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F289E-42D3-2EF8-E688-1DE38EE63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64994-20BD-6B78-7774-A13DA4BAF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4423E-FCDA-A285-35D1-DAD240EA2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2322C-4B21-37C9-04CE-2680D0DB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6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01CE4-F7E8-9268-B50B-F561551F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9DD468-77EF-A95B-FB90-4ADD4E306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9462C-D2B8-7E3F-AEF9-DE775AF2B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9E51A-5432-4259-D05C-498A56703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7AD54-6399-4394-B1E8-F9E52B8F7B05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9264A-6020-EDDE-E713-BCDDE1D8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235E9-ECB6-D229-26A8-64967708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5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5F8E22-4B25-9B12-62D6-DEFBDC80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88553-0B2F-2761-60BD-57787B8BB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1361B-095C-CB08-EADB-12AAC572F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C7AD54-6399-4394-B1E8-F9E52B8F7B05}" type="datetimeFigureOut">
              <a:rPr lang="en-US" smtClean="0"/>
              <a:t>11/7/2025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6392D-2E13-1441-2F0C-7C849B68D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D60AC-78F6-B5A2-F74E-2EACE08DB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9B7622-1F68-42CA-AB8A-688539C1D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64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B6CE-BDEB-6980-6642-F4EC95D3E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506" y="1704030"/>
            <a:ext cx="5994399" cy="1925862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Global Adventures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1DAD0-2B2F-541E-76CA-B7C79310A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233" y="3945743"/>
            <a:ext cx="3973386" cy="1485319"/>
          </a:xfrm>
          <a:noFill/>
        </p:spPr>
        <p:txBody>
          <a:bodyPr>
            <a:norm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Portugal</a:t>
            </a:r>
          </a:p>
        </p:txBody>
      </p:sp>
      <p:pic>
        <p:nvPicPr>
          <p:cNvPr id="9" name="Picture 8" descr="A group of children holding a hot air balloon&#10;&#10;Description automatically generated">
            <a:extLst>
              <a:ext uri="{FF2B5EF4-FFF2-40B4-BE49-F238E27FC236}">
                <a16:creationId xmlns:a16="http://schemas.microsoft.com/office/drawing/2014/main" id="{31D86476-7BF6-9A89-0631-3D4FAA35A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9" r="2" b="3958"/>
          <a:stretch/>
        </p:blipFill>
        <p:spPr>
          <a:xfrm>
            <a:off x="20" y="10"/>
            <a:ext cx="6992881" cy="6857990"/>
          </a:xfrm>
          <a:prstGeom prst="rect">
            <a:avLst/>
          </a:prstGeom>
          <a:gradFill>
            <a:gsLst>
              <a:gs pos="25000">
                <a:schemeClr val="accent3">
                  <a:lumMod val="20000"/>
                  <a:lumOff val="8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534164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le of corks in a pile&#10;&#10;AI-generated content may be incorrect.">
            <a:extLst>
              <a:ext uri="{FF2B5EF4-FFF2-40B4-BE49-F238E27FC236}">
                <a16:creationId xmlns:a16="http://schemas.microsoft.com/office/drawing/2014/main" id="{22088F6E-6651-8894-737B-AFC35F739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717"/>
          <a:stretch>
            <a:fillRect/>
          </a:stretch>
        </p:blipFill>
        <p:spPr>
          <a:xfrm>
            <a:off x="326268" y="45502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C121D0-4E96-E788-288A-982FCDBC47AA}"/>
              </a:ext>
            </a:extLst>
          </p:cNvPr>
          <p:cNvSpPr txBox="1"/>
          <p:nvPr/>
        </p:nvSpPr>
        <p:spPr>
          <a:xfrm>
            <a:off x="2019868" y="3916908"/>
            <a:ext cx="102617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More than half of the world’s </a:t>
            </a:r>
          </a:p>
          <a:p>
            <a:r>
              <a:rPr lang="en-US" sz="6000" b="1" dirty="0"/>
              <a:t>cork comes from Portugal.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2A06F-89C5-8D3F-49CA-E49CCD72C5BB}"/>
              </a:ext>
            </a:extLst>
          </p:cNvPr>
          <p:cNvSpPr txBox="1"/>
          <p:nvPr/>
        </p:nvSpPr>
        <p:spPr>
          <a:xfrm>
            <a:off x="9925191" y="6649914"/>
            <a:ext cx="22637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Clem Around the Corner/Unsplash</a:t>
            </a:r>
          </a:p>
        </p:txBody>
      </p:sp>
    </p:spTree>
    <p:extLst>
      <p:ext uri="{BB962C8B-B14F-4D97-AF65-F5344CB8AC3E}">
        <p14:creationId xmlns:p14="http://schemas.microsoft.com/office/powerpoint/2010/main" val="827495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5BDD038-F345-433A-B715-30DEEC152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89AF2A-4ED1-4E6B-907C-ED98F10E7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DC6D24-6FFC-12D5-7F65-EA00C28D2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56" y="5233769"/>
            <a:ext cx="9004138" cy="7707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 i="1" dirty="0"/>
              <a:t>Azulejos (</a:t>
            </a:r>
            <a:r>
              <a:rPr lang="en-US" sz="6000" b="1" dirty="0"/>
              <a:t>Portuguese tiles)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building with blue tiles on the wall&#10;&#10;AI-generated content may be incorrect.">
            <a:extLst>
              <a:ext uri="{FF2B5EF4-FFF2-40B4-BE49-F238E27FC236}">
                <a16:creationId xmlns:a16="http://schemas.microsoft.com/office/drawing/2014/main" id="{7DC7FCA6-187E-5892-C206-B5AA63594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332"/>
          <a:stretch>
            <a:fillRect/>
          </a:stretch>
        </p:blipFill>
        <p:spPr>
          <a:xfrm>
            <a:off x="3057846" y="-13662"/>
            <a:ext cx="3067990" cy="4616794"/>
          </a:xfrm>
          <a:custGeom>
            <a:avLst/>
            <a:gdLst/>
            <a:ahLst/>
            <a:cxnLst/>
            <a:rect l="l" t="t" r="r" b="b"/>
            <a:pathLst>
              <a:path w="3067990" h="4616794">
                <a:moveTo>
                  <a:pt x="0" y="0"/>
                </a:moveTo>
                <a:lnTo>
                  <a:pt x="3067990" y="0"/>
                </a:lnTo>
                <a:lnTo>
                  <a:pt x="3067990" y="4616421"/>
                </a:lnTo>
                <a:lnTo>
                  <a:pt x="3000906" y="4616794"/>
                </a:lnTo>
                <a:lnTo>
                  <a:pt x="2972250" y="4614025"/>
                </a:lnTo>
                <a:cubicBezTo>
                  <a:pt x="2962120" y="4616092"/>
                  <a:pt x="2951989" y="4604037"/>
                  <a:pt x="2941859" y="4606104"/>
                </a:cubicBezTo>
                <a:lnTo>
                  <a:pt x="2894107" y="4602170"/>
                </a:lnTo>
                <a:cubicBezTo>
                  <a:pt x="2873034" y="4581836"/>
                  <a:pt x="2869193" y="4602435"/>
                  <a:pt x="2854257" y="4597077"/>
                </a:cubicBezTo>
                <a:cubicBezTo>
                  <a:pt x="2828604" y="4586072"/>
                  <a:pt x="2823319" y="4587134"/>
                  <a:pt x="2797428" y="4577083"/>
                </a:cubicBezTo>
                <a:cubicBezTo>
                  <a:pt x="2784423" y="4578854"/>
                  <a:pt x="2770248" y="4573660"/>
                  <a:pt x="2757555" y="4577211"/>
                </a:cubicBezTo>
                <a:lnTo>
                  <a:pt x="2722664" y="4575516"/>
                </a:lnTo>
                <a:lnTo>
                  <a:pt x="2686700" y="4579436"/>
                </a:lnTo>
                <a:lnTo>
                  <a:pt x="2649051" y="4590851"/>
                </a:lnTo>
                <a:cubicBezTo>
                  <a:pt x="2634424" y="4591611"/>
                  <a:pt x="2618884" y="4590616"/>
                  <a:pt x="2602008" y="4586807"/>
                </a:cubicBezTo>
                <a:cubicBezTo>
                  <a:pt x="2588795" y="4584785"/>
                  <a:pt x="2590198" y="4581679"/>
                  <a:pt x="2553187" y="4576612"/>
                </a:cubicBezTo>
                <a:cubicBezTo>
                  <a:pt x="2516176" y="4571544"/>
                  <a:pt x="2419368" y="4560523"/>
                  <a:pt x="2379944" y="4556404"/>
                </a:cubicBezTo>
                <a:cubicBezTo>
                  <a:pt x="2340520" y="4552286"/>
                  <a:pt x="2355516" y="4555975"/>
                  <a:pt x="2333229" y="4554006"/>
                </a:cubicBezTo>
                <a:cubicBezTo>
                  <a:pt x="2310943" y="4552037"/>
                  <a:pt x="2272361" y="4544062"/>
                  <a:pt x="2246228" y="4544592"/>
                </a:cubicBezTo>
                <a:cubicBezTo>
                  <a:pt x="2227084" y="4544840"/>
                  <a:pt x="2214877" y="4554623"/>
                  <a:pt x="2194084" y="4550124"/>
                </a:cubicBezTo>
                <a:cubicBezTo>
                  <a:pt x="2173819" y="4565400"/>
                  <a:pt x="2120858" y="4529368"/>
                  <a:pt x="2122173" y="4551115"/>
                </a:cubicBezTo>
                <a:cubicBezTo>
                  <a:pt x="2103245" y="4538654"/>
                  <a:pt x="2081494" y="4540178"/>
                  <a:pt x="2059358" y="4545242"/>
                </a:cubicBezTo>
                <a:lnTo>
                  <a:pt x="2035061" y="4551794"/>
                </a:lnTo>
                <a:lnTo>
                  <a:pt x="1953233" y="4547925"/>
                </a:lnTo>
                <a:lnTo>
                  <a:pt x="1946445" y="4553172"/>
                </a:lnTo>
                <a:lnTo>
                  <a:pt x="1929934" y="4554324"/>
                </a:lnTo>
                <a:lnTo>
                  <a:pt x="1923819" y="4555038"/>
                </a:lnTo>
                <a:lnTo>
                  <a:pt x="1920026" y="4552518"/>
                </a:lnTo>
                <a:cubicBezTo>
                  <a:pt x="1917776" y="4551386"/>
                  <a:pt x="1916103" y="4551310"/>
                  <a:pt x="1914899" y="4553152"/>
                </a:cubicBezTo>
                <a:cubicBezTo>
                  <a:pt x="1914710" y="4554150"/>
                  <a:pt x="1914522" y="4555147"/>
                  <a:pt x="1914332" y="4556144"/>
                </a:cubicBezTo>
                <a:lnTo>
                  <a:pt x="1882048" y="4559910"/>
                </a:lnTo>
                <a:lnTo>
                  <a:pt x="1649952" y="4565527"/>
                </a:lnTo>
                <a:cubicBezTo>
                  <a:pt x="1546877" y="4600708"/>
                  <a:pt x="1418821" y="4554985"/>
                  <a:pt x="1305072" y="4567061"/>
                </a:cubicBezTo>
                <a:cubicBezTo>
                  <a:pt x="1280261" y="4557333"/>
                  <a:pt x="1302176" y="4558540"/>
                  <a:pt x="1243254" y="4571143"/>
                </a:cubicBezTo>
                <a:cubicBezTo>
                  <a:pt x="1210584" y="4564151"/>
                  <a:pt x="1143994" y="4561068"/>
                  <a:pt x="1107683" y="4558193"/>
                </a:cubicBezTo>
                <a:cubicBezTo>
                  <a:pt x="1073102" y="4550629"/>
                  <a:pt x="1071748" y="4546366"/>
                  <a:pt x="1049893" y="4539884"/>
                </a:cubicBezTo>
                <a:cubicBezTo>
                  <a:pt x="1028038" y="4533401"/>
                  <a:pt x="1037691" y="4534947"/>
                  <a:pt x="994206" y="4533420"/>
                </a:cubicBezTo>
                <a:cubicBezTo>
                  <a:pt x="958901" y="4528712"/>
                  <a:pt x="875207" y="4522680"/>
                  <a:pt x="841592" y="4522231"/>
                </a:cubicBezTo>
                <a:cubicBezTo>
                  <a:pt x="807977" y="4521782"/>
                  <a:pt x="805424" y="4517118"/>
                  <a:pt x="774862" y="4516600"/>
                </a:cubicBezTo>
                <a:cubicBezTo>
                  <a:pt x="750315" y="4523644"/>
                  <a:pt x="671398" y="4522624"/>
                  <a:pt x="654689" y="4508536"/>
                </a:cubicBezTo>
                <a:cubicBezTo>
                  <a:pt x="637868" y="4505459"/>
                  <a:pt x="619334" y="4510410"/>
                  <a:pt x="609821" y="4495335"/>
                </a:cubicBezTo>
                <a:cubicBezTo>
                  <a:pt x="594967" y="4477187"/>
                  <a:pt x="569778" y="4482863"/>
                  <a:pt x="546639" y="4483715"/>
                </a:cubicBezTo>
                <a:cubicBezTo>
                  <a:pt x="511551" y="4480605"/>
                  <a:pt x="483864" y="4467978"/>
                  <a:pt x="448444" y="4468067"/>
                </a:cubicBezTo>
                <a:cubicBezTo>
                  <a:pt x="415629" y="4464821"/>
                  <a:pt x="430775" y="4468600"/>
                  <a:pt x="355452" y="4463696"/>
                </a:cubicBezTo>
                <a:cubicBezTo>
                  <a:pt x="313474" y="4466598"/>
                  <a:pt x="251919" y="4449601"/>
                  <a:pt x="214765" y="4450435"/>
                </a:cubicBezTo>
                <a:cubicBezTo>
                  <a:pt x="212316" y="4447431"/>
                  <a:pt x="185091" y="4449077"/>
                  <a:pt x="163935" y="4448100"/>
                </a:cubicBezTo>
                <a:cubicBezTo>
                  <a:pt x="142779" y="4447123"/>
                  <a:pt x="108889" y="4432016"/>
                  <a:pt x="87830" y="4444571"/>
                </a:cubicBezTo>
                <a:lnTo>
                  <a:pt x="0" y="4433387"/>
                </a:lnTo>
                <a:close/>
              </a:path>
            </a:pathLst>
          </a:custGeom>
        </p:spPr>
      </p:pic>
      <p:pic>
        <p:nvPicPr>
          <p:cNvPr id="5" name="Content Placeholder 4" descr="A building with a balcony and doors&#10;&#10;AI-generated content may be incorrect.">
            <a:extLst>
              <a:ext uri="{FF2B5EF4-FFF2-40B4-BE49-F238E27FC236}">
                <a16:creationId xmlns:a16="http://schemas.microsoft.com/office/drawing/2014/main" id="{9FD151CA-1D57-8638-E708-7CE1162C9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5" r="30409" b="1"/>
          <a:stretch>
            <a:fillRect/>
          </a:stretch>
        </p:blipFill>
        <p:spPr>
          <a:xfrm>
            <a:off x="1" y="-13662"/>
            <a:ext cx="3067990" cy="4486402"/>
          </a:xfrm>
          <a:custGeom>
            <a:avLst/>
            <a:gdLst/>
            <a:ahLst/>
            <a:cxnLst/>
            <a:rect l="l" t="t" r="r" b="b"/>
            <a:pathLst>
              <a:path w="3067990" h="4486402">
                <a:moveTo>
                  <a:pt x="0" y="0"/>
                </a:moveTo>
                <a:lnTo>
                  <a:pt x="3067990" y="0"/>
                </a:lnTo>
                <a:lnTo>
                  <a:pt x="3067990" y="4434678"/>
                </a:lnTo>
                <a:lnTo>
                  <a:pt x="3005136" y="4426674"/>
                </a:lnTo>
                <a:cubicBezTo>
                  <a:pt x="2984892" y="4426477"/>
                  <a:pt x="2964647" y="4432630"/>
                  <a:pt x="2944403" y="4432433"/>
                </a:cubicBezTo>
                <a:cubicBezTo>
                  <a:pt x="2903802" y="4433020"/>
                  <a:pt x="2942523" y="4445800"/>
                  <a:pt x="2891479" y="4437498"/>
                </a:cubicBezTo>
                <a:cubicBezTo>
                  <a:pt x="2840435" y="4419671"/>
                  <a:pt x="2733386" y="4403942"/>
                  <a:pt x="2670602" y="4406269"/>
                </a:cubicBezTo>
                <a:lnTo>
                  <a:pt x="2601567" y="4385855"/>
                </a:lnTo>
                <a:lnTo>
                  <a:pt x="2555755" y="4386872"/>
                </a:lnTo>
                <a:lnTo>
                  <a:pt x="2522574" y="4380920"/>
                </a:lnTo>
                <a:cubicBezTo>
                  <a:pt x="2505748" y="4364465"/>
                  <a:pt x="2499515" y="4369192"/>
                  <a:pt x="2482690" y="4359798"/>
                </a:cubicBezTo>
                <a:cubicBezTo>
                  <a:pt x="2463674" y="4348619"/>
                  <a:pt x="2468309" y="4371071"/>
                  <a:pt x="2418230" y="4355773"/>
                </a:cubicBezTo>
                <a:cubicBezTo>
                  <a:pt x="2389966" y="4363918"/>
                  <a:pt x="2397381" y="4343124"/>
                  <a:pt x="2373124" y="4355934"/>
                </a:cubicBezTo>
                <a:cubicBezTo>
                  <a:pt x="2361515" y="4350812"/>
                  <a:pt x="2343756" y="4347971"/>
                  <a:pt x="2333141" y="4341245"/>
                </a:cubicBezTo>
                <a:lnTo>
                  <a:pt x="2313452" y="4337742"/>
                </a:lnTo>
                <a:lnTo>
                  <a:pt x="2288838" y="4331561"/>
                </a:lnTo>
                <a:lnTo>
                  <a:pt x="2284798" y="4320029"/>
                </a:lnTo>
                <a:lnTo>
                  <a:pt x="2246654" y="4313234"/>
                </a:lnTo>
                <a:cubicBezTo>
                  <a:pt x="2233112" y="4308633"/>
                  <a:pt x="2221188" y="4295927"/>
                  <a:pt x="2203716" y="4295057"/>
                </a:cubicBezTo>
                <a:cubicBezTo>
                  <a:pt x="2166201" y="4287935"/>
                  <a:pt x="2065291" y="4280117"/>
                  <a:pt x="2028271" y="4275095"/>
                </a:cubicBezTo>
                <a:cubicBezTo>
                  <a:pt x="1991251" y="4270074"/>
                  <a:pt x="2010652" y="4268317"/>
                  <a:pt x="1981596" y="4264928"/>
                </a:cubicBezTo>
                <a:cubicBezTo>
                  <a:pt x="1953253" y="4268497"/>
                  <a:pt x="1866336" y="4256745"/>
                  <a:pt x="1850405" y="4240640"/>
                </a:cubicBezTo>
                <a:cubicBezTo>
                  <a:pt x="1832387" y="4235329"/>
                  <a:pt x="1811052" y="4237664"/>
                  <a:pt x="1803238" y="4221575"/>
                </a:cubicBezTo>
                <a:cubicBezTo>
                  <a:pt x="1790076" y="4201744"/>
                  <a:pt x="1725767" y="4221796"/>
                  <a:pt x="1735576" y="4201564"/>
                </a:cubicBezTo>
                <a:cubicBezTo>
                  <a:pt x="1712756" y="4208335"/>
                  <a:pt x="1692774" y="4201125"/>
                  <a:pt x="1673819" y="4190462"/>
                </a:cubicBezTo>
                <a:lnTo>
                  <a:pt x="1653406" y="4177819"/>
                </a:lnTo>
                <a:lnTo>
                  <a:pt x="1634127" y="4179710"/>
                </a:lnTo>
                <a:cubicBezTo>
                  <a:pt x="1624926" y="4163559"/>
                  <a:pt x="1606023" y="4174759"/>
                  <a:pt x="1592100" y="4163307"/>
                </a:cubicBezTo>
                <a:lnTo>
                  <a:pt x="1570088" y="4153009"/>
                </a:lnTo>
                <a:lnTo>
                  <a:pt x="1554918" y="4147539"/>
                </a:lnTo>
                <a:lnTo>
                  <a:pt x="1549412" y="4145242"/>
                </a:lnTo>
                <a:lnTo>
                  <a:pt x="1544829" y="4146621"/>
                </a:lnTo>
                <a:cubicBezTo>
                  <a:pt x="1542253" y="4147096"/>
                  <a:pt x="1540639" y="4146723"/>
                  <a:pt x="1540227" y="4144662"/>
                </a:cubicBezTo>
                <a:lnTo>
                  <a:pt x="1540870" y="4141678"/>
                </a:lnTo>
                <a:lnTo>
                  <a:pt x="1480028" y="4147205"/>
                </a:lnTo>
                <a:lnTo>
                  <a:pt x="1450048" y="4143704"/>
                </a:lnTo>
                <a:cubicBezTo>
                  <a:pt x="1420066" y="4160354"/>
                  <a:pt x="1384545" y="4126004"/>
                  <a:pt x="1355070" y="4157686"/>
                </a:cubicBezTo>
                <a:lnTo>
                  <a:pt x="1231491" y="4157911"/>
                </a:lnTo>
                <a:lnTo>
                  <a:pt x="1175669" y="4154403"/>
                </a:lnTo>
                <a:cubicBezTo>
                  <a:pt x="1163327" y="4160355"/>
                  <a:pt x="1127457" y="4150629"/>
                  <a:pt x="1135056" y="4154527"/>
                </a:cubicBezTo>
                <a:lnTo>
                  <a:pt x="1078746" y="4159023"/>
                </a:lnTo>
                <a:lnTo>
                  <a:pt x="1071329" y="4163144"/>
                </a:lnTo>
                <a:lnTo>
                  <a:pt x="1068711" y="4165302"/>
                </a:lnTo>
                <a:lnTo>
                  <a:pt x="1055959" y="4166495"/>
                </a:lnTo>
                <a:cubicBezTo>
                  <a:pt x="1048027" y="4170471"/>
                  <a:pt x="1045639" y="4178713"/>
                  <a:pt x="1037216" y="4182194"/>
                </a:cubicBezTo>
                <a:cubicBezTo>
                  <a:pt x="1033004" y="4183935"/>
                  <a:pt x="1027282" y="4184485"/>
                  <a:pt x="1018606" y="4182718"/>
                </a:cubicBezTo>
                <a:cubicBezTo>
                  <a:pt x="1018058" y="4170742"/>
                  <a:pt x="1003524" y="4174229"/>
                  <a:pt x="987944" y="4178268"/>
                </a:cubicBezTo>
                <a:lnTo>
                  <a:pt x="973797" y="4181156"/>
                </a:lnTo>
                <a:lnTo>
                  <a:pt x="972433" y="4181930"/>
                </a:lnTo>
                <a:lnTo>
                  <a:pt x="971789" y="4181565"/>
                </a:lnTo>
                <a:lnTo>
                  <a:pt x="965406" y="4182868"/>
                </a:lnTo>
                <a:cubicBezTo>
                  <a:pt x="958709" y="4183296"/>
                  <a:pt x="953368" y="4181997"/>
                  <a:pt x="950999" y="4177105"/>
                </a:cubicBezTo>
                <a:cubicBezTo>
                  <a:pt x="935835" y="4209668"/>
                  <a:pt x="909896" y="4190797"/>
                  <a:pt x="878894" y="4205034"/>
                </a:cubicBezTo>
                <a:cubicBezTo>
                  <a:pt x="856168" y="4214849"/>
                  <a:pt x="852278" y="4207962"/>
                  <a:pt x="828591" y="4213036"/>
                </a:cubicBezTo>
                <a:cubicBezTo>
                  <a:pt x="780794" y="4256129"/>
                  <a:pt x="789761" y="4223483"/>
                  <a:pt x="727702" y="4254740"/>
                </a:cubicBezTo>
                <a:cubicBezTo>
                  <a:pt x="675647" y="4285502"/>
                  <a:pt x="641817" y="4303533"/>
                  <a:pt x="584992" y="4342206"/>
                </a:cubicBezTo>
                <a:cubicBezTo>
                  <a:pt x="579675" y="4358244"/>
                  <a:pt x="555897" y="4364323"/>
                  <a:pt x="537513" y="4373165"/>
                </a:cubicBezTo>
                <a:cubicBezTo>
                  <a:pt x="519129" y="4382007"/>
                  <a:pt x="478460" y="4396730"/>
                  <a:pt x="474686" y="4395261"/>
                </a:cubicBezTo>
                <a:cubicBezTo>
                  <a:pt x="453529" y="4436545"/>
                  <a:pt x="463084" y="4391242"/>
                  <a:pt x="424951" y="4417898"/>
                </a:cubicBezTo>
                <a:cubicBezTo>
                  <a:pt x="400623" y="4426877"/>
                  <a:pt x="394826" y="4429238"/>
                  <a:pt x="381292" y="4437499"/>
                </a:cubicBezTo>
                <a:cubicBezTo>
                  <a:pt x="367758" y="4445761"/>
                  <a:pt x="340364" y="4452372"/>
                  <a:pt x="319032" y="4460407"/>
                </a:cubicBezTo>
                <a:cubicBezTo>
                  <a:pt x="288456" y="4464557"/>
                  <a:pt x="247935" y="4448740"/>
                  <a:pt x="235648" y="4475117"/>
                </a:cubicBezTo>
                <a:cubicBezTo>
                  <a:pt x="204763" y="4480040"/>
                  <a:pt x="214119" y="4478466"/>
                  <a:pt x="184584" y="4486402"/>
                </a:cubicBezTo>
                <a:cubicBezTo>
                  <a:pt x="163340" y="4481164"/>
                  <a:pt x="69153" y="4491621"/>
                  <a:pt x="56571" y="4468140"/>
                </a:cubicBezTo>
                <a:cubicBezTo>
                  <a:pt x="38975" y="4461095"/>
                  <a:pt x="23894" y="4451510"/>
                  <a:pt x="7451" y="4441701"/>
                </a:cubicBezTo>
                <a:lnTo>
                  <a:pt x="0" y="4438090"/>
                </a:lnTo>
                <a:close/>
              </a:path>
            </a:pathLst>
          </a:custGeom>
        </p:spPr>
      </p:pic>
      <p:pic>
        <p:nvPicPr>
          <p:cNvPr id="11" name="Picture 10" descr="A blue door with a white frame&#10;&#10;AI-generated content may be incorrect.">
            <a:extLst>
              <a:ext uri="{FF2B5EF4-FFF2-40B4-BE49-F238E27FC236}">
                <a16:creationId xmlns:a16="http://schemas.microsoft.com/office/drawing/2014/main" id="{8720FCE5-6FDE-8A18-C138-1E0BBBACF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r="11510" b="4"/>
          <a:stretch>
            <a:fillRect/>
          </a:stretch>
        </p:blipFill>
        <p:spPr>
          <a:xfrm>
            <a:off x="9124010" y="469558"/>
            <a:ext cx="3067990" cy="5306208"/>
          </a:xfrm>
          <a:custGeom>
            <a:avLst/>
            <a:gdLst/>
            <a:ahLst/>
            <a:cxnLst/>
            <a:rect l="l" t="t" r="r" b="b"/>
            <a:pathLst>
              <a:path w="3067990" h="5306208">
                <a:moveTo>
                  <a:pt x="0" y="0"/>
                </a:moveTo>
                <a:lnTo>
                  <a:pt x="17679" y="2197"/>
                </a:lnTo>
                <a:cubicBezTo>
                  <a:pt x="33325" y="5267"/>
                  <a:pt x="40061" y="9492"/>
                  <a:pt x="55160" y="6949"/>
                </a:cubicBezTo>
                <a:cubicBezTo>
                  <a:pt x="89097" y="9134"/>
                  <a:pt x="67611" y="25176"/>
                  <a:pt x="106767" y="12259"/>
                </a:cubicBezTo>
                <a:cubicBezTo>
                  <a:pt x="96065" y="25995"/>
                  <a:pt x="125167" y="8533"/>
                  <a:pt x="145303" y="19592"/>
                </a:cubicBezTo>
                <a:cubicBezTo>
                  <a:pt x="173545" y="11438"/>
                  <a:pt x="202580" y="21709"/>
                  <a:pt x="219723" y="22905"/>
                </a:cubicBezTo>
                <a:cubicBezTo>
                  <a:pt x="236866" y="24101"/>
                  <a:pt x="223601" y="27862"/>
                  <a:pt x="248161" y="26769"/>
                </a:cubicBezTo>
                <a:lnTo>
                  <a:pt x="282845" y="32305"/>
                </a:lnTo>
                <a:cubicBezTo>
                  <a:pt x="281034" y="27734"/>
                  <a:pt x="286052" y="29081"/>
                  <a:pt x="299813" y="29796"/>
                </a:cubicBezTo>
                <a:lnTo>
                  <a:pt x="336771" y="25722"/>
                </a:lnTo>
                <a:lnTo>
                  <a:pt x="362133" y="29831"/>
                </a:lnTo>
                <a:cubicBezTo>
                  <a:pt x="365533" y="29692"/>
                  <a:pt x="389709" y="25218"/>
                  <a:pt x="389224" y="21707"/>
                </a:cubicBezTo>
                <a:cubicBezTo>
                  <a:pt x="415674" y="36435"/>
                  <a:pt x="418321" y="27183"/>
                  <a:pt x="445444" y="23429"/>
                </a:cubicBezTo>
                <a:cubicBezTo>
                  <a:pt x="468699" y="24812"/>
                  <a:pt x="448654" y="25277"/>
                  <a:pt x="504850" y="27017"/>
                </a:cubicBezTo>
                <a:cubicBezTo>
                  <a:pt x="526726" y="43186"/>
                  <a:pt x="511000" y="15298"/>
                  <a:pt x="553940" y="37940"/>
                </a:cubicBezTo>
                <a:cubicBezTo>
                  <a:pt x="556042" y="36175"/>
                  <a:pt x="582552" y="37794"/>
                  <a:pt x="596427" y="39569"/>
                </a:cubicBezTo>
                <a:cubicBezTo>
                  <a:pt x="610302" y="41344"/>
                  <a:pt x="622838" y="39181"/>
                  <a:pt x="637193" y="48593"/>
                </a:cubicBezTo>
                <a:cubicBezTo>
                  <a:pt x="647681" y="51488"/>
                  <a:pt x="628938" y="47251"/>
                  <a:pt x="661736" y="52178"/>
                </a:cubicBezTo>
                <a:cubicBezTo>
                  <a:pt x="694534" y="57105"/>
                  <a:pt x="801438" y="73787"/>
                  <a:pt x="833982" y="78153"/>
                </a:cubicBezTo>
                <a:cubicBezTo>
                  <a:pt x="866526" y="82519"/>
                  <a:pt x="843637" y="85083"/>
                  <a:pt x="856998" y="85516"/>
                </a:cubicBezTo>
                <a:cubicBezTo>
                  <a:pt x="870359" y="85949"/>
                  <a:pt x="899128" y="78883"/>
                  <a:pt x="914148" y="80753"/>
                </a:cubicBezTo>
                <a:cubicBezTo>
                  <a:pt x="933004" y="82659"/>
                  <a:pt x="935800" y="89960"/>
                  <a:pt x="947118" y="89591"/>
                </a:cubicBezTo>
                <a:cubicBezTo>
                  <a:pt x="957582" y="79374"/>
                  <a:pt x="968693" y="79487"/>
                  <a:pt x="986819" y="85683"/>
                </a:cubicBezTo>
                <a:cubicBezTo>
                  <a:pt x="1020632" y="88467"/>
                  <a:pt x="1020659" y="77957"/>
                  <a:pt x="1053312" y="79472"/>
                </a:cubicBezTo>
                <a:cubicBezTo>
                  <a:pt x="1067641" y="78893"/>
                  <a:pt x="1075307" y="82187"/>
                  <a:pt x="1099213" y="78913"/>
                </a:cubicBezTo>
                <a:cubicBezTo>
                  <a:pt x="1116234" y="79611"/>
                  <a:pt x="1150433" y="81367"/>
                  <a:pt x="1173478" y="71085"/>
                </a:cubicBezTo>
                <a:cubicBezTo>
                  <a:pt x="1198473" y="69776"/>
                  <a:pt x="1180321" y="69312"/>
                  <a:pt x="1207601" y="71902"/>
                </a:cubicBezTo>
                <a:cubicBezTo>
                  <a:pt x="1240927" y="72420"/>
                  <a:pt x="1254799" y="66189"/>
                  <a:pt x="1274057" y="67671"/>
                </a:cubicBezTo>
                <a:cubicBezTo>
                  <a:pt x="1286597" y="63416"/>
                  <a:pt x="1272395" y="68487"/>
                  <a:pt x="1320593" y="63146"/>
                </a:cubicBezTo>
                <a:cubicBezTo>
                  <a:pt x="1339695" y="72605"/>
                  <a:pt x="1356035" y="59669"/>
                  <a:pt x="1372380" y="61707"/>
                </a:cubicBezTo>
                <a:cubicBezTo>
                  <a:pt x="1398302" y="60673"/>
                  <a:pt x="1462014" y="60786"/>
                  <a:pt x="1485648" y="59322"/>
                </a:cubicBezTo>
                <a:cubicBezTo>
                  <a:pt x="1509282" y="57858"/>
                  <a:pt x="1484126" y="55677"/>
                  <a:pt x="1514187" y="52925"/>
                </a:cubicBezTo>
                <a:cubicBezTo>
                  <a:pt x="1569555" y="65174"/>
                  <a:pt x="1600453" y="43129"/>
                  <a:pt x="1656491" y="40431"/>
                </a:cubicBezTo>
                <a:cubicBezTo>
                  <a:pt x="1690508" y="23359"/>
                  <a:pt x="1714615" y="41093"/>
                  <a:pt x="1751810" y="28028"/>
                </a:cubicBezTo>
                <a:cubicBezTo>
                  <a:pt x="1776981" y="24033"/>
                  <a:pt x="1780637" y="27850"/>
                  <a:pt x="1794814" y="25985"/>
                </a:cubicBezTo>
                <a:cubicBezTo>
                  <a:pt x="1808991" y="24120"/>
                  <a:pt x="1824981" y="19624"/>
                  <a:pt x="1836873" y="16837"/>
                </a:cubicBezTo>
                <a:cubicBezTo>
                  <a:pt x="1843238" y="20475"/>
                  <a:pt x="1892709" y="14065"/>
                  <a:pt x="1891567" y="9261"/>
                </a:cubicBezTo>
                <a:cubicBezTo>
                  <a:pt x="1898917" y="10907"/>
                  <a:pt x="1919236" y="17279"/>
                  <a:pt x="1921530" y="9673"/>
                </a:cubicBezTo>
                <a:cubicBezTo>
                  <a:pt x="1959058" y="9592"/>
                  <a:pt x="1980141" y="8525"/>
                  <a:pt x="2012969" y="18663"/>
                </a:cubicBezTo>
                <a:cubicBezTo>
                  <a:pt x="2036300" y="22440"/>
                  <a:pt x="2020005" y="20413"/>
                  <a:pt x="2034526" y="22810"/>
                </a:cubicBezTo>
                <a:cubicBezTo>
                  <a:pt x="2049047" y="25207"/>
                  <a:pt x="2073237" y="20913"/>
                  <a:pt x="2096919" y="20343"/>
                </a:cubicBezTo>
                <a:cubicBezTo>
                  <a:pt x="2120930" y="20475"/>
                  <a:pt x="2148905" y="24557"/>
                  <a:pt x="2166686" y="25985"/>
                </a:cubicBezTo>
                <a:cubicBezTo>
                  <a:pt x="2184467" y="27413"/>
                  <a:pt x="2188709" y="27070"/>
                  <a:pt x="2203604" y="28912"/>
                </a:cubicBezTo>
                <a:cubicBezTo>
                  <a:pt x="2228460" y="25462"/>
                  <a:pt x="2249347" y="27280"/>
                  <a:pt x="2267962" y="34655"/>
                </a:cubicBezTo>
                <a:cubicBezTo>
                  <a:pt x="2282447" y="36548"/>
                  <a:pt x="2275023" y="40857"/>
                  <a:pt x="2285749" y="42654"/>
                </a:cubicBezTo>
                <a:cubicBezTo>
                  <a:pt x="2296475" y="44451"/>
                  <a:pt x="2303314" y="36327"/>
                  <a:pt x="2332319" y="38293"/>
                </a:cubicBezTo>
                <a:cubicBezTo>
                  <a:pt x="2342638" y="38690"/>
                  <a:pt x="2342293" y="46311"/>
                  <a:pt x="2364330" y="47416"/>
                </a:cubicBezTo>
                <a:cubicBezTo>
                  <a:pt x="2386367" y="48521"/>
                  <a:pt x="2474972" y="53278"/>
                  <a:pt x="2507404" y="54450"/>
                </a:cubicBezTo>
                <a:cubicBezTo>
                  <a:pt x="2539836" y="55622"/>
                  <a:pt x="2526706" y="52404"/>
                  <a:pt x="2542253" y="52069"/>
                </a:cubicBezTo>
                <a:cubicBezTo>
                  <a:pt x="2557800" y="51734"/>
                  <a:pt x="2576193" y="43331"/>
                  <a:pt x="2600687" y="52438"/>
                </a:cubicBezTo>
                <a:cubicBezTo>
                  <a:pt x="2619009" y="47593"/>
                  <a:pt x="2619480" y="58712"/>
                  <a:pt x="2639796" y="61580"/>
                </a:cubicBezTo>
                <a:cubicBezTo>
                  <a:pt x="2651005" y="65638"/>
                  <a:pt x="2665035" y="64461"/>
                  <a:pt x="2674289" y="67260"/>
                </a:cubicBezTo>
                <a:cubicBezTo>
                  <a:pt x="2683543" y="70059"/>
                  <a:pt x="2690859" y="70563"/>
                  <a:pt x="2697705" y="73610"/>
                </a:cubicBezTo>
                <a:cubicBezTo>
                  <a:pt x="2704551" y="76657"/>
                  <a:pt x="2706632" y="82764"/>
                  <a:pt x="2715363" y="85542"/>
                </a:cubicBezTo>
                <a:cubicBezTo>
                  <a:pt x="2724094" y="88320"/>
                  <a:pt x="2737748" y="93210"/>
                  <a:pt x="2747711" y="95041"/>
                </a:cubicBezTo>
                <a:cubicBezTo>
                  <a:pt x="2757674" y="96872"/>
                  <a:pt x="2756162" y="94038"/>
                  <a:pt x="2775143" y="96530"/>
                </a:cubicBezTo>
                <a:cubicBezTo>
                  <a:pt x="2806082" y="101851"/>
                  <a:pt x="2833945" y="105706"/>
                  <a:pt x="2868742" y="105230"/>
                </a:cubicBezTo>
                <a:cubicBezTo>
                  <a:pt x="2875265" y="114937"/>
                  <a:pt x="2885652" y="110531"/>
                  <a:pt x="2899543" y="105394"/>
                </a:cubicBezTo>
                <a:cubicBezTo>
                  <a:pt x="2925511" y="112474"/>
                  <a:pt x="2969369" y="117959"/>
                  <a:pt x="3013791" y="133788"/>
                </a:cubicBezTo>
                <a:cubicBezTo>
                  <a:pt x="3032699" y="143490"/>
                  <a:pt x="3036873" y="145156"/>
                  <a:pt x="3050423" y="147827"/>
                </a:cubicBezTo>
                <a:lnTo>
                  <a:pt x="3067990" y="151167"/>
                </a:lnTo>
                <a:lnTo>
                  <a:pt x="3067990" y="5306208"/>
                </a:lnTo>
                <a:lnTo>
                  <a:pt x="3067989" y="5306208"/>
                </a:lnTo>
                <a:lnTo>
                  <a:pt x="3067989" y="4893381"/>
                </a:lnTo>
                <a:lnTo>
                  <a:pt x="3043495" y="4888945"/>
                </a:lnTo>
                <a:cubicBezTo>
                  <a:pt x="3028259" y="4893118"/>
                  <a:pt x="3019652" y="4892952"/>
                  <a:pt x="3013339" y="4882572"/>
                </a:cubicBezTo>
                <a:cubicBezTo>
                  <a:pt x="2976030" y="4880406"/>
                  <a:pt x="2937572" y="4854236"/>
                  <a:pt x="2913679" y="4866583"/>
                </a:cubicBezTo>
                <a:cubicBezTo>
                  <a:pt x="2915195" y="4844724"/>
                  <a:pt x="2901822" y="4852928"/>
                  <a:pt x="2875805" y="4847666"/>
                </a:cubicBezTo>
                <a:cubicBezTo>
                  <a:pt x="2857196" y="4841543"/>
                  <a:pt x="2817003" y="4828668"/>
                  <a:pt x="2802025" y="4822783"/>
                </a:cubicBezTo>
                <a:cubicBezTo>
                  <a:pt x="2787047" y="4816898"/>
                  <a:pt x="2775570" y="4821194"/>
                  <a:pt x="2760539" y="4815530"/>
                </a:cubicBezTo>
                <a:cubicBezTo>
                  <a:pt x="2767288" y="4796834"/>
                  <a:pt x="2677653" y="4809589"/>
                  <a:pt x="2711840" y="4795862"/>
                </a:cubicBezTo>
                <a:cubicBezTo>
                  <a:pt x="2686235" y="4784723"/>
                  <a:pt x="2695650" y="4790294"/>
                  <a:pt x="2682112" y="4795333"/>
                </a:cubicBezTo>
                <a:cubicBezTo>
                  <a:pt x="2649913" y="4790479"/>
                  <a:pt x="2647066" y="4789023"/>
                  <a:pt x="2609911" y="4793621"/>
                </a:cubicBezTo>
                <a:cubicBezTo>
                  <a:pt x="2593415" y="4792900"/>
                  <a:pt x="2587573" y="4790380"/>
                  <a:pt x="2572897" y="4788900"/>
                </a:cubicBezTo>
                <a:cubicBezTo>
                  <a:pt x="2558221" y="4787420"/>
                  <a:pt x="2550125" y="4788497"/>
                  <a:pt x="2521855" y="4784742"/>
                </a:cubicBezTo>
                <a:cubicBezTo>
                  <a:pt x="2499495" y="4780034"/>
                  <a:pt x="2483262" y="4781350"/>
                  <a:pt x="2465205" y="4778639"/>
                </a:cubicBezTo>
                <a:cubicBezTo>
                  <a:pt x="2447148" y="4775928"/>
                  <a:pt x="2436144" y="4771669"/>
                  <a:pt x="2413515" y="4768475"/>
                </a:cubicBezTo>
                <a:cubicBezTo>
                  <a:pt x="2394088" y="4759549"/>
                  <a:pt x="2320814" y="4780944"/>
                  <a:pt x="2306138" y="4754193"/>
                </a:cubicBezTo>
                <a:cubicBezTo>
                  <a:pt x="2253007" y="4759585"/>
                  <a:pt x="2237974" y="4748779"/>
                  <a:pt x="2194302" y="4744039"/>
                </a:cubicBezTo>
                <a:cubicBezTo>
                  <a:pt x="2152070" y="4739084"/>
                  <a:pt x="2146753" y="4742096"/>
                  <a:pt x="2102639" y="4729235"/>
                </a:cubicBezTo>
                <a:cubicBezTo>
                  <a:pt x="2068179" y="4716412"/>
                  <a:pt x="2049689" y="4712365"/>
                  <a:pt x="2009484" y="4709589"/>
                </a:cubicBezTo>
                <a:cubicBezTo>
                  <a:pt x="2006497" y="4717158"/>
                  <a:pt x="1958536" y="4701984"/>
                  <a:pt x="1950778" y="4699749"/>
                </a:cubicBezTo>
                <a:cubicBezTo>
                  <a:pt x="1951667" y="4704726"/>
                  <a:pt x="1926336" y="4706913"/>
                  <a:pt x="1919770" y="4702723"/>
                </a:cubicBezTo>
                <a:cubicBezTo>
                  <a:pt x="1861690" y="4705646"/>
                  <a:pt x="1843962" y="4724688"/>
                  <a:pt x="1800432" y="4714687"/>
                </a:cubicBezTo>
                <a:cubicBezTo>
                  <a:pt x="1766454" y="4714617"/>
                  <a:pt x="1768076" y="4724355"/>
                  <a:pt x="1719261" y="4724244"/>
                </a:cubicBezTo>
                <a:cubicBezTo>
                  <a:pt x="1698725" y="4728489"/>
                  <a:pt x="1704876" y="4720084"/>
                  <a:pt x="1679325" y="4720398"/>
                </a:cubicBezTo>
                <a:cubicBezTo>
                  <a:pt x="1646713" y="4738364"/>
                  <a:pt x="1612035" y="4726657"/>
                  <a:pt x="1565956" y="4726125"/>
                </a:cubicBezTo>
                <a:cubicBezTo>
                  <a:pt x="1509596" y="4724792"/>
                  <a:pt x="1462482" y="4732200"/>
                  <a:pt x="1413439" y="4724264"/>
                </a:cubicBezTo>
                <a:cubicBezTo>
                  <a:pt x="1395410" y="4730641"/>
                  <a:pt x="1371319" y="4739221"/>
                  <a:pt x="1351513" y="4728134"/>
                </a:cubicBezTo>
                <a:cubicBezTo>
                  <a:pt x="1299513" y="4729900"/>
                  <a:pt x="1305583" y="4734952"/>
                  <a:pt x="1285766" y="4728501"/>
                </a:cubicBezTo>
                <a:cubicBezTo>
                  <a:pt x="1246313" y="4730975"/>
                  <a:pt x="1252677" y="4725316"/>
                  <a:pt x="1217013" y="4722250"/>
                </a:cubicBezTo>
                <a:cubicBezTo>
                  <a:pt x="1187972" y="4717535"/>
                  <a:pt x="1202419" y="4717968"/>
                  <a:pt x="1175553" y="4717397"/>
                </a:cubicBezTo>
                <a:cubicBezTo>
                  <a:pt x="1150152" y="4726111"/>
                  <a:pt x="1132757" y="4715339"/>
                  <a:pt x="1125937" y="4713080"/>
                </a:cubicBezTo>
                <a:cubicBezTo>
                  <a:pt x="1101933" y="4714551"/>
                  <a:pt x="1066390" y="4702547"/>
                  <a:pt x="1070414" y="4718045"/>
                </a:cubicBezTo>
                <a:cubicBezTo>
                  <a:pt x="1036699" y="4697042"/>
                  <a:pt x="1037956" y="4718362"/>
                  <a:pt x="1001930" y="4712953"/>
                </a:cubicBezTo>
                <a:cubicBezTo>
                  <a:pt x="982943" y="4705262"/>
                  <a:pt x="958349" y="4701127"/>
                  <a:pt x="946429" y="4710733"/>
                </a:cubicBezTo>
                <a:cubicBezTo>
                  <a:pt x="873991" y="4698538"/>
                  <a:pt x="917810" y="4694854"/>
                  <a:pt x="843959" y="4682048"/>
                </a:cubicBezTo>
                <a:cubicBezTo>
                  <a:pt x="805648" y="4675599"/>
                  <a:pt x="748814" y="4673116"/>
                  <a:pt x="719028" y="4663910"/>
                </a:cubicBezTo>
                <a:cubicBezTo>
                  <a:pt x="689242" y="4654703"/>
                  <a:pt x="681940" y="4658862"/>
                  <a:pt x="658894" y="4652209"/>
                </a:cubicBezTo>
                <a:cubicBezTo>
                  <a:pt x="635848" y="4645555"/>
                  <a:pt x="606360" y="4645052"/>
                  <a:pt x="587813" y="4641642"/>
                </a:cubicBezTo>
                <a:cubicBezTo>
                  <a:pt x="569266" y="4638232"/>
                  <a:pt x="549985" y="4630114"/>
                  <a:pt x="547611" y="4631750"/>
                </a:cubicBezTo>
                <a:cubicBezTo>
                  <a:pt x="510247" y="4623077"/>
                  <a:pt x="499088" y="4633791"/>
                  <a:pt x="476778" y="4615662"/>
                </a:cubicBezTo>
                <a:cubicBezTo>
                  <a:pt x="457686" y="4613372"/>
                  <a:pt x="453369" y="4611385"/>
                  <a:pt x="433058" y="4610953"/>
                </a:cubicBezTo>
                <a:cubicBezTo>
                  <a:pt x="412747" y="4610521"/>
                  <a:pt x="383201" y="4613107"/>
                  <a:pt x="354910" y="4613069"/>
                </a:cubicBezTo>
                <a:cubicBezTo>
                  <a:pt x="325594" y="4614825"/>
                  <a:pt x="324861" y="4631623"/>
                  <a:pt x="297551" y="4614611"/>
                </a:cubicBezTo>
                <a:cubicBezTo>
                  <a:pt x="297827" y="4618223"/>
                  <a:pt x="283633" y="4619398"/>
                  <a:pt x="279981" y="4619280"/>
                </a:cubicBezTo>
                <a:lnTo>
                  <a:pt x="251060" y="4621023"/>
                </a:lnTo>
                <a:lnTo>
                  <a:pt x="248621" y="4615319"/>
                </a:lnTo>
                <a:cubicBezTo>
                  <a:pt x="237819" y="4612965"/>
                  <a:pt x="219269" y="4618593"/>
                  <a:pt x="208474" y="4619602"/>
                </a:cubicBezTo>
                <a:lnTo>
                  <a:pt x="183850" y="4621375"/>
                </a:lnTo>
                <a:lnTo>
                  <a:pt x="174486" y="4620574"/>
                </a:lnTo>
                <a:lnTo>
                  <a:pt x="170493" y="4620635"/>
                </a:lnTo>
                <a:lnTo>
                  <a:pt x="160178" y="4616375"/>
                </a:lnTo>
                <a:cubicBezTo>
                  <a:pt x="150587" y="4615308"/>
                  <a:pt x="143414" y="4608454"/>
                  <a:pt x="137679" y="4607411"/>
                </a:cubicBezTo>
                <a:cubicBezTo>
                  <a:pt x="131944" y="4606369"/>
                  <a:pt x="130252" y="4614284"/>
                  <a:pt x="125767" y="4610124"/>
                </a:cubicBezTo>
                <a:cubicBezTo>
                  <a:pt x="131450" y="4607091"/>
                  <a:pt x="122536" y="4604620"/>
                  <a:pt x="118604" y="4602416"/>
                </a:cubicBezTo>
                <a:lnTo>
                  <a:pt x="82934" y="4599702"/>
                </a:lnTo>
                <a:cubicBezTo>
                  <a:pt x="39823" y="4602644"/>
                  <a:pt x="55074" y="4589236"/>
                  <a:pt x="41888" y="4597726"/>
                </a:cubicBezTo>
                <a:cubicBezTo>
                  <a:pt x="25543" y="4601103"/>
                  <a:pt x="15576" y="4602785"/>
                  <a:pt x="8238" y="4603430"/>
                </a:cubicBezTo>
                <a:lnTo>
                  <a:pt x="0" y="4603190"/>
                </a:lnTo>
                <a:close/>
              </a:path>
            </a:pathLst>
          </a:custGeom>
        </p:spPr>
      </p:pic>
      <p:pic>
        <p:nvPicPr>
          <p:cNvPr id="7" name="Picture 6" descr="A blue and white tile&#10;&#10;AI-generated content may be incorrect.">
            <a:extLst>
              <a:ext uri="{FF2B5EF4-FFF2-40B4-BE49-F238E27FC236}">
                <a16:creationId xmlns:a16="http://schemas.microsoft.com/office/drawing/2014/main" id="{2E7A0151-A353-6028-C888-505D7EE08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r="7855" b="-2"/>
          <a:stretch>
            <a:fillRect/>
          </a:stretch>
        </p:blipFill>
        <p:spPr>
          <a:xfrm>
            <a:off x="6095999" y="1278"/>
            <a:ext cx="3067990" cy="5149699"/>
          </a:xfrm>
          <a:custGeom>
            <a:avLst/>
            <a:gdLst/>
            <a:ahLst/>
            <a:cxnLst/>
            <a:rect l="l" t="t" r="r" b="b"/>
            <a:pathLst>
              <a:path w="3067990" h="5149699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42105" y="469033"/>
                  <a:pt x="3051256" y="471666"/>
                  <a:pt x="3059006" y="473639"/>
                </a:cubicBezTo>
                <a:lnTo>
                  <a:pt x="3067990" y="474231"/>
                </a:lnTo>
                <a:lnTo>
                  <a:pt x="3067990" y="5066330"/>
                </a:lnTo>
                <a:lnTo>
                  <a:pt x="3036249" y="5071710"/>
                </a:lnTo>
                <a:cubicBezTo>
                  <a:pt x="3028911" y="5072355"/>
                  <a:pt x="3024202" y="5071963"/>
                  <a:pt x="3018374" y="5071188"/>
                </a:cubicBezTo>
                <a:cubicBezTo>
                  <a:pt x="2981557" y="5076634"/>
                  <a:pt x="2975787" y="5078874"/>
                  <a:pt x="2928454" y="5083368"/>
                </a:cubicBezTo>
                <a:cubicBezTo>
                  <a:pt x="2902026" y="5096160"/>
                  <a:pt x="2894473" y="5096992"/>
                  <a:pt x="2874456" y="5102330"/>
                </a:cubicBezTo>
                <a:cubicBezTo>
                  <a:pt x="2849799" y="5110661"/>
                  <a:pt x="2856324" y="5116728"/>
                  <a:pt x="2826359" y="5120681"/>
                </a:cubicBezTo>
                <a:cubicBezTo>
                  <a:pt x="2811152" y="5125070"/>
                  <a:pt x="2799749" y="5135440"/>
                  <a:pt x="2790273" y="5139251"/>
                </a:cubicBezTo>
                <a:cubicBezTo>
                  <a:pt x="2780797" y="5143062"/>
                  <a:pt x="2776994" y="5141825"/>
                  <a:pt x="2761021" y="5144617"/>
                </a:cubicBezTo>
                <a:cubicBezTo>
                  <a:pt x="2750399" y="5143672"/>
                  <a:pt x="2716008" y="5143647"/>
                  <a:pt x="2709599" y="5145416"/>
                </a:cubicBezTo>
                <a:cubicBezTo>
                  <a:pt x="2691337" y="5155744"/>
                  <a:pt x="2674953" y="5144170"/>
                  <a:pt x="2643019" y="5144002"/>
                </a:cubicBezTo>
                <a:lnTo>
                  <a:pt x="2605306" y="5145401"/>
                </a:lnTo>
                <a:cubicBezTo>
                  <a:pt x="2598456" y="5139894"/>
                  <a:pt x="2544492" y="5137937"/>
                  <a:pt x="2540666" y="5130474"/>
                </a:cubicBezTo>
                <a:cubicBezTo>
                  <a:pt x="2520890" y="5122976"/>
                  <a:pt x="2520818" y="5104076"/>
                  <a:pt x="2490181" y="5096885"/>
                </a:cubicBezTo>
                <a:cubicBezTo>
                  <a:pt x="2473666" y="5089694"/>
                  <a:pt x="2482843" y="5107802"/>
                  <a:pt x="2441578" y="5087331"/>
                </a:cubicBezTo>
                <a:cubicBezTo>
                  <a:pt x="2404207" y="5055658"/>
                  <a:pt x="2246399" y="5032666"/>
                  <a:pt x="2239061" y="4977592"/>
                </a:cubicBezTo>
                <a:cubicBezTo>
                  <a:pt x="2172141" y="4959717"/>
                  <a:pt x="2228317" y="4960563"/>
                  <a:pt x="2138397" y="4945422"/>
                </a:cubicBezTo>
                <a:cubicBezTo>
                  <a:pt x="2058643" y="4932605"/>
                  <a:pt x="1820980" y="4910463"/>
                  <a:pt x="1766888" y="4891159"/>
                </a:cubicBezTo>
                <a:cubicBezTo>
                  <a:pt x="1693746" y="4881380"/>
                  <a:pt x="1731387" y="4880829"/>
                  <a:pt x="1699544" y="4886748"/>
                </a:cubicBezTo>
                <a:cubicBezTo>
                  <a:pt x="1645920" y="4895473"/>
                  <a:pt x="1642875" y="4877798"/>
                  <a:pt x="1607580" y="4879045"/>
                </a:cubicBezTo>
                <a:cubicBezTo>
                  <a:pt x="1555088" y="4865773"/>
                  <a:pt x="1453749" y="4859346"/>
                  <a:pt x="1384598" y="4845217"/>
                </a:cubicBezTo>
                <a:cubicBezTo>
                  <a:pt x="1326341" y="4835627"/>
                  <a:pt x="1315092" y="4821514"/>
                  <a:pt x="1258391" y="4816554"/>
                </a:cubicBezTo>
                <a:cubicBezTo>
                  <a:pt x="1226403" y="4808063"/>
                  <a:pt x="1218929" y="4802264"/>
                  <a:pt x="1192670" y="4794273"/>
                </a:cubicBezTo>
                <a:cubicBezTo>
                  <a:pt x="1172212" y="4781098"/>
                  <a:pt x="1134543" y="4780537"/>
                  <a:pt x="1100484" y="4773564"/>
                </a:cubicBezTo>
                <a:cubicBezTo>
                  <a:pt x="1083354" y="4772013"/>
                  <a:pt x="1065276" y="4777578"/>
                  <a:pt x="1028112" y="4767096"/>
                </a:cubicBezTo>
                <a:cubicBezTo>
                  <a:pt x="999846" y="4759146"/>
                  <a:pt x="967016" y="4743196"/>
                  <a:pt x="963745" y="4764863"/>
                </a:cubicBezTo>
                <a:cubicBezTo>
                  <a:pt x="935062" y="4736624"/>
                  <a:pt x="945601" y="4756035"/>
                  <a:pt x="908364" y="4755572"/>
                </a:cubicBezTo>
                <a:cubicBezTo>
                  <a:pt x="831301" y="4740343"/>
                  <a:pt x="772395" y="4745078"/>
                  <a:pt x="699185" y="4729739"/>
                </a:cubicBezTo>
                <a:cubicBezTo>
                  <a:pt x="680644" y="4710950"/>
                  <a:pt x="671269" y="4756745"/>
                  <a:pt x="624173" y="4712819"/>
                </a:cubicBezTo>
                <a:cubicBezTo>
                  <a:pt x="620673" y="4715011"/>
                  <a:pt x="605890" y="4702494"/>
                  <a:pt x="587551" y="4697060"/>
                </a:cubicBezTo>
                <a:cubicBezTo>
                  <a:pt x="569213" y="4691626"/>
                  <a:pt x="529126" y="4697683"/>
                  <a:pt x="514142" y="4680213"/>
                </a:cubicBezTo>
                <a:cubicBezTo>
                  <a:pt x="490554" y="4678007"/>
                  <a:pt x="455880" y="4670399"/>
                  <a:pt x="435429" y="4669695"/>
                </a:cubicBezTo>
                <a:cubicBezTo>
                  <a:pt x="414978" y="4668991"/>
                  <a:pt x="413693" y="4665510"/>
                  <a:pt x="398498" y="4661863"/>
                </a:cubicBezTo>
                <a:lnTo>
                  <a:pt x="391864" y="4657306"/>
                </a:lnTo>
                <a:lnTo>
                  <a:pt x="393991" y="4656812"/>
                </a:lnTo>
                <a:cubicBezTo>
                  <a:pt x="393161" y="4656323"/>
                  <a:pt x="391036" y="4655963"/>
                  <a:pt x="390744" y="4656537"/>
                </a:cubicBezTo>
                <a:lnTo>
                  <a:pt x="391864" y="4657306"/>
                </a:lnTo>
                <a:lnTo>
                  <a:pt x="389463" y="4657864"/>
                </a:lnTo>
                <a:cubicBezTo>
                  <a:pt x="384571" y="4657809"/>
                  <a:pt x="375254" y="4657079"/>
                  <a:pt x="358382" y="4654871"/>
                </a:cubicBezTo>
                <a:cubicBezTo>
                  <a:pt x="339824" y="4647350"/>
                  <a:pt x="313263" y="4650730"/>
                  <a:pt x="294208" y="4644982"/>
                </a:cubicBezTo>
                <a:cubicBezTo>
                  <a:pt x="275153" y="4639233"/>
                  <a:pt x="255232" y="4631558"/>
                  <a:pt x="240522" y="4627439"/>
                </a:cubicBezTo>
                <a:cubicBezTo>
                  <a:pt x="212762" y="4619907"/>
                  <a:pt x="228727" y="4611264"/>
                  <a:pt x="188294" y="4613207"/>
                </a:cubicBezTo>
                <a:cubicBezTo>
                  <a:pt x="165514" y="4608090"/>
                  <a:pt x="132086" y="4618695"/>
                  <a:pt x="107016" y="4612605"/>
                </a:cubicBezTo>
                <a:cubicBezTo>
                  <a:pt x="79461" y="4604732"/>
                  <a:pt x="82214" y="4605717"/>
                  <a:pt x="48463" y="4601378"/>
                </a:cubicBezTo>
                <a:lnTo>
                  <a:pt x="0" y="4601647"/>
                </a:ln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099A4F-4B2F-7A93-1781-07AB5A104B71}"/>
              </a:ext>
            </a:extLst>
          </p:cNvPr>
          <p:cNvSpPr txBox="1"/>
          <p:nvPr/>
        </p:nvSpPr>
        <p:spPr>
          <a:xfrm>
            <a:off x="528354" y="4241908"/>
            <a:ext cx="16930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Diego Garcia/Unsplash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ABF9AD-F579-A93B-1FA2-D38F121282FB}"/>
              </a:ext>
            </a:extLst>
          </p:cNvPr>
          <p:cNvSpPr txBox="1"/>
          <p:nvPr/>
        </p:nvSpPr>
        <p:spPr>
          <a:xfrm>
            <a:off x="4117159" y="4487747"/>
            <a:ext cx="1821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Yana Marudova/Unsplash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5F6082-EA76-7119-9DF3-15ED8B7F0D74}"/>
              </a:ext>
            </a:extLst>
          </p:cNvPr>
          <p:cNvSpPr txBox="1"/>
          <p:nvPr/>
        </p:nvSpPr>
        <p:spPr>
          <a:xfrm>
            <a:off x="6613149" y="4850459"/>
            <a:ext cx="16626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Annie Spratt/Unsplash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846C78-8E11-DA32-513A-CC5E23498A7B}"/>
              </a:ext>
            </a:extLst>
          </p:cNvPr>
          <p:cNvSpPr txBox="1"/>
          <p:nvPr/>
        </p:nvSpPr>
        <p:spPr>
          <a:xfrm>
            <a:off x="10223278" y="5233769"/>
            <a:ext cx="2018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Catarina Caravalho/Unsplash</a:t>
            </a:r>
          </a:p>
        </p:txBody>
      </p:sp>
    </p:spTree>
    <p:extLst>
      <p:ext uri="{BB962C8B-B14F-4D97-AF65-F5344CB8AC3E}">
        <p14:creationId xmlns:p14="http://schemas.microsoft.com/office/powerpoint/2010/main" val="1384812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9A36A2-64B5-F792-0E24-D84751145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527" y="5314340"/>
            <a:ext cx="8804444" cy="10040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Beautiful People</a:t>
            </a:r>
          </a:p>
        </p:txBody>
      </p:sp>
      <p:pic>
        <p:nvPicPr>
          <p:cNvPr id="8" name="Picture 7" descr="A person and person standing together&#10;&#10;AI-generated content may be incorrect.">
            <a:extLst>
              <a:ext uri="{FF2B5EF4-FFF2-40B4-BE49-F238E27FC236}">
                <a16:creationId xmlns:a16="http://schemas.microsoft.com/office/drawing/2014/main" id="{1A625D93-F9E7-C809-729D-C728AAD31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r="14995" b="-3"/>
          <a:stretch>
            <a:fillRect/>
          </a:stretch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12" name="Picture 11" descr="A child holding a box&#10;&#10;AI-generated content may be incorrect.">
            <a:extLst>
              <a:ext uri="{FF2B5EF4-FFF2-40B4-BE49-F238E27FC236}">
                <a16:creationId xmlns:a16="http://schemas.microsoft.com/office/drawing/2014/main" id="{EFEE8D8F-2DE0-585F-5DA6-2BEE123C4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8"/>
          <a:stretch>
            <a:fillRect/>
          </a:stretch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person smiling and standing in front of a crowd of people&#10;&#10;AI-generated content may be incorrect.">
            <a:extLst>
              <a:ext uri="{FF2B5EF4-FFF2-40B4-BE49-F238E27FC236}">
                <a16:creationId xmlns:a16="http://schemas.microsoft.com/office/drawing/2014/main" id="{84481033-CC68-C938-87D7-6FC55D4D5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6" r="6232" b="1"/>
          <a:stretch>
            <a:fillRect/>
          </a:stretch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9747A9-42DD-89C8-8DFE-704B30D66719}"/>
              </a:ext>
            </a:extLst>
          </p:cNvPr>
          <p:cNvSpPr txBox="1"/>
          <p:nvPr/>
        </p:nvSpPr>
        <p:spPr>
          <a:xfrm>
            <a:off x="10028810" y="5335697"/>
            <a:ext cx="17668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Photos: Eduardo &amp; Cindi Angelo</a:t>
            </a:r>
          </a:p>
        </p:txBody>
      </p:sp>
    </p:spTree>
    <p:extLst>
      <p:ext uri="{BB962C8B-B14F-4D97-AF65-F5344CB8AC3E}">
        <p14:creationId xmlns:p14="http://schemas.microsoft.com/office/powerpoint/2010/main" val="11713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9621E3-81CF-A44B-9349-C297CE62B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0" r="27170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AB044-F5C3-AE3D-9BB0-544A2542B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7" b="4457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75807B-2815-7589-A55F-6D5C6C5B3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" b="3960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C0AFA9-C77E-8E01-3572-A28D1AF3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74" y="2200701"/>
            <a:ext cx="3654639" cy="1325563"/>
          </a:xfrm>
        </p:spPr>
        <p:txBody>
          <a:bodyPr>
            <a:noAutofit/>
          </a:bodyPr>
          <a:lstStyle/>
          <a:p>
            <a:r>
              <a:rPr lang="en-US" sz="6000" b="1" dirty="0"/>
              <a:t>Delicious</a:t>
            </a:r>
            <a:br>
              <a:rPr lang="en-US" sz="6000" b="1" dirty="0"/>
            </a:br>
            <a:r>
              <a:rPr lang="en-US" sz="6000" b="1" dirty="0"/>
              <a:t>Food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EC9F9-4CE8-6E1A-FCA1-4769065C1A31}"/>
              </a:ext>
            </a:extLst>
          </p:cNvPr>
          <p:cNvSpPr txBox="1"/>
          <p:nvPr/>
        </p:nvSpPr>
        <p:spPr>
          <a:xfrm>
            <a:off x="9925424" y="6604074"/>
            <a:ext cx="3086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Photo: Andy Kennedy/Unsplash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C050A-4D1D-4092-FDFF-A2B2C7E8E101}"/>
              </a:ext>
            </a:extLst>
          </p:cNvPr>
          <p:cNvSpPr txBox="1"/>
          <p:nvPr/>
        </p:nvSpPr>
        <p:spPr>
          <a:xfrm>
            <a:off x="3243020" y="0"/>
            <a:ext cx="2016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Cod Fish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7B35E-A3A0-1DA4-6660-1783297F91EB}"/>
              </a:ext>
            </a:extLst>
          </p:cNvPr>
          <p:cNvSpPr txBox="1"/>
          <p:nvPr/>
        </p:nvSpPr>
        <p:spPr>
          <a:xfrm>
            <a:off x="8225185" y="4108708"/>
            <a:ext cx="2986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Custard Tarts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3BEF7-D2DD-4A66-CEDE-700FA2671363}"/>
              </a:ext>
            </a:extLst>
          </p:cNvPr>
          <p:cNvSpPr txBox="1"/>
          <p:nvPr/>
        </p:nvSpPr>
        <p:spPr>
          <a:xfrm>
            <a:off x="3978288" y="3147548"/>
            <a:ext cx="16674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Alex Teixeria/Unsplash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8EB932-D099-364F-C594-5FBB87E953FC}"/>
              </a:ext>
            </a:extLst>
          </p:cNvPr>
          <p:cNvSpPr txBox="1"/>
          <p:nvPr/>
        </p:nvSpPr>
        <p:spPr>
          <a:xfrm>
            <a:off x="3922541" y="3518780"/>
            <a:ext cx="4192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Portuguese Donuts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08ED9-5089-EF37-4A86-1BDCDFA9C0CF}"/>
              </a:ext>
            </a:extLst>
          </p:cNvPr>
          <p:cNvSpPr txBox="1"/>
          <p:nvPr/>
        </p:nvSpPr>
        <p:spPr>
          <a:xfrm>
            <a:off x="3336444" y="6599769"/>
            <a:ext cx="17908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Cristiano Pinto/Unsplash</a:t>
            </a:r>
          </a:p>
        </p:txBody>
      </p:sp>
    </p:spTree>
    <p:extLst>
      <p:ext uri="{BB962C8B-B14F-4D97-AF65-F5344CB8AC3E}">
        <p14:creationId xmlns:p14="http://schemas.microsoft.com/office/powerpoint/2010/main" val="68433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9D945-6CFF-14BA-7A6A-6F18EC590A78}"/>
              </a:ext>
            </a:extLst>
          </p:cNvPr>
          <p:cNvSpPr txBox="1"/>
          <p:nvPr/>
        </p:nvSpPr>
        <p:spPr>
          <a:xfrm>
            <a:off x="2379406" y="2399071"/>
            <a:ext cx="8288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Explore God’s Work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F7B10CF-E7E9-3B07-01A7-644F3BBCF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4" y="2533650"/>
            <a:ext cx="2694412" cy="37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45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462C3FA-EE10-4283-83A9-F407C925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B14D2-4B8F-0E7B-B0C9-B3F1326B6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477" y="4543687"/>
            <a:ext cx="10908792" cy="2202855"/>
          </a:xfrm>
        </p:spPr>
        <p:txBody>
          <a:bodyPr>
            <a:normAutofit fontScale="92500" lnSpcReduction="20000"/>
          </a:bodyPr>
          <a:lstStyle/>
          <a:p>
            <a:r>
              <a:rPr lang="en-US" sz="6000" b="1" dirty="0"/>
              <a:t>The Free Methodist Church </a:t>
            </a:r>
          </a:p>
          <a:p>
            <a:endParaRPr lang="en-US" sz="6000" b="1" dirty="0"/>
          </a:p>
          <a:p>
            <a:r>
              <a:rPr lang="en-US" sz="6000" b="1" dirty="0"/>
              <a:t>Portugal</a:t>
            </a:r>
          </a:p>
          <a:p>
            <a:endParaRPr lang="en-US" sz="11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8EEF39-B125-BA12-8EAF-03C24E98A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r="21191" b="3"/>
          <a:stretch>
            <a:fillRect/>
          </a:stretch>
        </p:blipFill>
        <p:spPr>
          <a:xfrm>
            <a:off x="198134" y="323456"/>
            <a:ext cx="2832070" cy="37374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D179BD-7888-3052-8883-C53B2C732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21"/>
          <a:stretch>
            <a:fillRect/>
          </a:stretch>
        </p:blipFill>
        <p:spPr>
          <a:xfrm>
            <a:off x="3178939" y="323446"/>
            <a:ext cx="2832069" cy="3737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B1CAE-A539-9A66-6332-0D181FC7C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6" r="2203" b="3"/>
          <a:stretch>
            <a:fillRect/>
          </a:stretch>
        </p:blipFill>
        <p:spPr>
          <a:xfrm>
            <a:off x="6180993" y="323468"/>
            <a:ext cx="2832069" cy="3737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1308CB-F5C7-7582-DDD2-7A3C5B15C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" b="512"/>
          <a:stretch/>
        </p:blipFill>
        <p:spPr>
          <a:xfrm>
            <a:off x="9161797" y="323464"/>
            <a:ext cx="2832069" cy="3737424"/>
          </a:xfrm>
          <a:prstGeom prst="rect">
            <a:avLst/>
          </a:prstGeom>
        </p:spPr>
      </p:pic>
      <p:sp>
        <p:nvSpPr>
          <p:cNvPr id="25" name="sketch line">
            <a:extLst>
              <a:ext uri="{FF2B5EF4-FFF2-40B4-BE49-F238E27FC236}">
                <a16:creationId xmlns:a16="http://schemas.microsoft.com/office/drawing/2014/main" id="{419C4429-E272-408D-979C-9E5F7C0D3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5575131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05375-3D13-930A-3131-6CA5A109C895}"/>
              </a:ext>
            </a:extLst>
          </p:cNvPr>
          <p:cNvSpPr txBox="1"/>
          <p:nvPr/>
        </p:nvSpPr>
        <p:spPr>
          <a:xfrm>
            <a:off x="9885582" y="4001201"/>
            <a:ext cx="2205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Photos: Eduardo  &amp; Cindi Angelo</a:t>
            </a:r>
          </a:p>
        </p:txBody>
      </p:sp>
    </p:spTree>
    <p:extLst>
      <p:ext uri="{BB962C8B-B14F-4D97-AF65-F5344CB8AC3E}">
        <p14:creationId xmlns:p14="http://schemas.microsoft.com/office/powerpoint/2010/main" val="881339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0836548-8375-43E9-93FB-1CB9C52E6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010DD-7186-B004-C33D-236D9249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231" y="1702540"/>
            <a:ext cx="3365739" cy="33419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Church with a Global Heart</a:t>
            </a:r>
          </a:p>
        </p:txBody>
      </p:sp>
      <p:pic>
        <p:nvPicPr>
          <p:cNvPr id="15" name="Picture 14" descr="A group of people standing on a stage&#10;&#10;AI-generated content may be incorrect.">
            <a:extLst>
              <a:ext uri="{FF2B5EF4-FFF2-40B4-BE49-F238E27FC236}">
                <a16:creationId xmlns:a16="http://schemas.microsoft.com/office/drawing/2014/main" id="{349388A7-88FB-C98B-F174-247DDA9A0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49"/>
          <a:stretch>
            <a:fillRect/>
          </a:stretch>
        </p:blipFill>
        <p:spPr>
          <a:xfrm>
            <a:off x="-4" y="10"/>
            <a:ext cx="4010364" cy="3903596"/>
          </a:xfrm>
          <a:prstGeom prst="rect">
            <a:avLst/>
          </a:prstGeom>
        </p:spPr>
      </p:pic>
      <p:pic>
        <p:nvPicPr>
          <p:cNvPr id="13" name="Picture 12" descr="A child holding a microphone&#10;&#10;AI-generated content may be incorrect.">
            <a:extLst>
              <a:ext uri="{FF2B5EF4-FFF2-40B4-BE49-F238E27FC236}">
                <a16:creationId xmlns:a16="http://schemas.microsoft.com/office/drawing/2014/main" id="{AB754876-EA76-E939-DC12-7595F8AAF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47" b="1"/>
          <a:stretch>
            <a:fillRect/>
          </a:stretch>
        </p:blipFill>
        <p:spPr>
          <a:xfrm rot="5400000">
            <a:off x="616174" y="3463811"/>
            <a:ext cx="2778011" cy="4010364"/>
          </a:xfrm>
          <a:prstGeom prst="rect">
            <a:avLst/>
          </a:prstGeom>
        </p:spPr>
      </p:pic>
      <p:pic>
        <p:nvPicPr>
          <p:cNvPr id="17" name="Picture 16" descr="A child wearing a mask looking at a globe&#10;&#10;AI-generated content may be incorrect.">
            <a:extLst>
              <a:ext uri="{FF2B5EF4-FFF2-40B4-BE49-F238E27FC236}">
                <a16:creationId xmlns:a16="http://schemas.microsoft.com/office/drawing/2014/main" id="{53EDB995-6D44-6588-E14A-405C0BBD4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/>
          <a:stretch>
            <a:fillRect/>
          </a:stretch>
        </p:blipFill>
        <p:spPr>
          <a:xfrm>
            <a:off x="4182839" y="10"/>
            <a:ext cx="34201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88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DCF5-8184-0567-221B-8F2412B2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93" y="2391888"/>
            <a:ext cx="718401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Adventure Story</a:t>
            </a:r>
          </a:p>
        </p:txBody>
      </p:sp>
      <p:pic>
        <p:nvPicPr>
          <p:cNvPr id="4" name="Picture 3" descr="A black and white image of a briefcase&#10;&#10;Description automatically generated">
            <a:extLst>
              <a:ext uri="{FF2B5EF4-FFF2-40B4-BE49-F238E27FC236}">
                <a16:creationId xmlns:a16="http://schemas.microsoft.com/office/drawing/2014/main" id="{92A8BD57-9675-25A3-CFE4-A1646E7C2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2522219"/>
            <a:ext cx="2743398" cy="38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84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8ADCE7-8AF6-D193-32A6-85CB2435F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691" y="1645920"/>
            <a:ext cx="3734014" cy="3566160"/>
          </a:xfrm>
        </p:spPr>
        <p:txBody>
          <a:bodyPr anchor="b">
            <a:noAutofit/>
          </a:bodyPr>
          <a:lstStyle/>
          <a:p>
            <a:r>
              <a:rPr lang="en-US" b="1" i="0" u="none" strike="noStrike" baseline="0" dirty="0">
                <a:latin typeface="OpenSans-Extrabold"/>
              </a:rPr>
              <a:t>I Want</a:t>
            </a:r>
            <a:r>
              <a:rPr lang="en-US" b="1" i="0" u="none" strike="noStrike" dirty="0">
                <a:latin typeface="OpenSans-Extrabold"/>
              </a:rPr>
              <a:t> to Grow in God and Learn More!</a:t>
            </a:r>
            <a:br>
              <a:rPr lang="en-US" b="1" i="0" u="none" strike="noStrike" baseline="0" dirty="0">
                <a:latin typeface="OpenSans-Extrabold"/>
              </a:rPr>
            </a:br>
            <a:endParaRPr lang="en-US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holding a microphone&#10;&#10;AI-generated content may be incorrect.">
            <a:extLst>
              <a:ext uri="{FF2B5EF4-FFF2-40B4-BE49-F238E27FC236}">
                <a16:creationId xmlns:a16="http://schemas.microsoft.com/office/drawing/2014/main" id="{1748F275-61E9-D163-49F2-63AF5658E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D77F37-2179-F39B-3853-D3B85836CB2C}"/>
              </a:ext>
            </a:extLst>
          </p:cNvPr>
          <p:cNvSpPr txBox="1"/>
          <p:nvPr/>
        </p:nvSpPr>
        <p:spPr>
          <a:xfrm>
            <a:off x="1733387" y="5292121"/>
            <a:ext cx="1844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Tiago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9C852-D188-3675-063F-D5155A3B9734}"/>
              </a:ext>
            </a:extLst>
          </p:cNvPr>
          <p:cNvSpPr txBox="1"/>
          <p:nvPr/>
        </p:nvSpPr>
        <p:spPr>
          <a:xfrm>
            <a:off x="10712781" y="6565479"/>
            <a:ext cx="11689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Cindi Angelo</a:t>
            </a:r>
          </a:p>
        </p:txBody>
      </p:sp>
    </p:spTree>
    <p:extLst>
      <p:ext uri="{BB962C8B-B14F-4D97-AF65-F5344CB8AC3E}">
        <p14:creationId xmlns:p14="http://schemas.microsoft.com/office/powerpoint/2010/main" val="26344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79C0-023B-7754-4366-CDD66DFB2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5238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Comic Sans MS" panose="030F0702030302020204" pitchFamily="66" charset="0"/>
              </a:rPr>
              <a:t>People on Adventure</a:t>
            </a:r>
          </a:p>
        </p:txBody>
      </p:sp>
      <p:pic>
        <p:nvPicPr>
          <p:cNvPr id="4" name="Picture 3" descr="A black and white logo of a person in a circle&#10;&#10;Description automatically generated">
            <a:extLst>
              <a:ext uri="{FF2B5EF4-FFF2-40B4-BE49-F238E27FC236}">
                <a16:creationId xmlns:a16="http://schemas.microsoft.com/office/drawing/2014/main" id="{28930ACB-6A16-37C5-3464-6B11BAAB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39632"/>
            <a:ext cx="2543373" cy="35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97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0959-87C4-94B7-F461-0651E74A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006" y="495365"/>
            <a:ext cx="5151179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Theme Verse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74BE2DB-B10A-55DA-9860-574E12D531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0" y="-40058"/>
            <a:ext cx="5151179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C3243-8B41-FF5B-F692-37DFA750A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4968" y="1387394"/>
            <a:ext cx="6329103" cy="529973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R="0" algn="ctr">
              <a:spcBef>
                <a:spcPts val="600"/>
              </a:spcBef>
            </a:pPr>
            <a:r>
              <a:rPr lang="en-US" sz="4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 new song; sing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R="0" algn="ctr">
              <a:spcBef>
                <a:spcPts val="600"/>
              </a:spcBef>
            </a:pP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the earth.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 to the </a:t>
            </a:r>
            <a:r>
              <a:rPr lang="en-US" sz="4000" i="1" cap="sm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praise his name; proclaim his salvation day after day.</a:t>
            </a:r>
            <a:b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Declare his glory among the nations, his marvelous deeds among all peoples.</a:t>
            </a:r>
            <a:endParaRPr lang="en-US" sz="40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algn="r"/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Psalms 96:1-3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BD006-D456-06A5-4C1A-14D5976E7D3C}"/>
              </a:ext>
            </a:extLst>
          </p:cNvPr>
          <p:cNvSpPr txBox="1"/>
          <p:nvPr/>
        </p:nvSpPr>
        <p:spPr>
          <a:xfrm>
            <a:off x="146424" y="6556322"/>
            <a:ext cx="15900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Unsplash: Ben White</a:t>
            </a:r>
          </a:p>
        </p:txBody>
      </p:sp>
    </p:spTree>
    <p:extLst>
      <p:ext uri="{BB962C8B-B14F-4D97-AF65-F5344CB8AC3E}">
        <p14:creationId xmlns:p14="http://schemas.microsoft.com/office/powerpoint/2010/main" val="382804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2B65841-E636-48E5-ADB7-98AF6921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28BF29-41D0-87DA-98A5-9A403B05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995" y="4462272"/>
            <a:ext cx="10170623" cy="8958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1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person standing in a room with chairs&#10;&#10;AI-generated content may be incorrect.">
            <a:extLst>
              <a:ext uri="{FF2B5EF4-FFF2-40B4-BE49-F238E27FC236}">
                <a16:creationId xmlns:a16="http://schemas.microsoft.com/office/drawing/2014/main" id="{A20C1CB2-B7A3-8183-EC0E-9EB4EFB51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" r="-3" b="28735"/>
          <a:stretch>
            <a:fillRect/>
          </a:stretch>
        </p:blipFill>
        <p:spPr>
          <a:xfrm>
            <a:off x="20" y="1"/>
            <a:ext cx="6002338" cy="4243760"/>
          </a:xfrm>
          <a:prstGeom prst="rect">
            <a:avLst/>
          </a:prstGeom>
        </p:spPr>
      </p:pic>
      <p:pic>
        <p:nvPicPr>
          <p:cNvPr id="5" name="Picture 4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34F28A29-A2E5-7547-2C4C-1F1C35F2F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3223"/>
          <a:stretch>
            <a:fillRect/>
          </a:stretch>
        </p:blipFill>
        <p:spPr>
          <a:xfrm>
            <a:off x="6183808" y="1"/>
            <a:ext cx="6008192" cy="4243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058F3C-9873-B99A-FDA8-0385E2AF9A95}"/>
              </a:ext>
            </a:extLst>
          </p:cNvPr>
          <p:cNvSpPr txBox="1"/>
          <p:nvPr/>
        </p:nvSpPr>
        <p:spPr>
          <a:xfrm>
            <a:off x="1183086" y="4243761"/>
            <a:ext cx="2025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Cida Matos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D1758-E13E-3B36-8011-9E2CC8B86C09}"/>
              </a:ext>
            </a:extLst>
          </p:cNvPr>
          <p:cNvSpPr txBox="1"/>
          <p:nvPr/>
        </p:nvSpPr>
        <p:spPr>
          <a:xfrm>
            <a:off x="7230531" y="4200661"/>
            <a:ext cx="4002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Eduardo &amp; Cindi Angelo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F5F6A-E5D8-8180-4C2E-F977902B79CA}"/>
              </a:ext>
            </a:extLst>
          </p:cNvPr>
          <p:cNvSpPr txBox="1"/>
          <p:nvPr/>
        </p:nvSpPr>
        <p:spPr>
          <a:xfrm>
            <a:off x="420364" y="5170158"/>
            <a:ext cx="108653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Eduardo, Cindi and Cida are </a:t>
            </a:r>
          </a:p>
          <a:p>
            <a:pPr algn="ctr"/>
            <a:r>
              <a:rPr lang="en-US" sz="4800" b="1" dirty="0"/>
              <a:t>international missionaries from Brazil.</a:t>
            </a:r>
          </a:p>
        </p:txBody>
      </p:sp>
    </p:spTree>
    <p:extLst>
      <p:ext uri="{BB962C8B-B14F-4D97-AF65-F5344CB8AC3E}">
        <p14:creationId xmlns:p14="http://schemas.microsoft.com/office/powerpoint/2010/main" val="242445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078B-D7C8-5F63-CA09-5D5602757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98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Adventures in Culture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A3EC591-4C93-A2C2-DF04-40281D061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2903219"/>
            <a:ext cx="2648148" cy="37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90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0318-69D5-427D-F970-44907369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717" y="0"/>
            <a:ext cx="4114707" cy="1167059"/>
          </a:xfrm>
        </p:spPr>
        <p:txBody>
          <a:bodyPr anchor="b">
            <a:noAutofit/>
          </a:bodyPr>
          <a:lstStyle/>
          <a:p>
            <a:pPr algn="ctr"/>
            <a:r>
              <a:rPr lang="en-US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Language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0D3A74D-5401-3909-38BC-69780C47B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331661"/>
              </p:ext>
            </p:extLst>
          </p:nvPr>
        </p:nvGraphicFramePr>
        <p:xfrm>
          <a:off x="1367074" y="1024049"/>
          <a:ext cx="9457851" cy="5557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5064">
                  <a:extLst>
                    <a:ext uri="{9D8B030D-6E8A-4147-A177-3AD203B41FA5}">
                      <a16:colId xmlns:a16="http://schemas.microsoft.com/office/drawing/2014/main" val="4079597015"/>
                    </a:ext>
                  </a:extLst>
                </a:gridCol>
                <a:gridCol w="4682787">
                  <a:extLst>
                    <a:ext uri="{9D8B030D-6E8A-4147-A177-3AD203B41FA5}">
                      <a16:colId xmlns:a16="http://schemas.microsoft.com/office/drawing/2014/main" val="815825299"/>
                    </a:ext>
                  </a:extLst>
                </a:gridCol>
              </a:tblGrid>
              <a:tr h="86415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Portuguese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678166"/>
                  </a:ext>
                </a:extLst>
              </a:tr>
              <a:tr h="87615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Bom 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Good Morning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005744"/>
                  </a:ext>
                </a:extLst>
              </a:tr>
              <a:tr h="87615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/>
                        <a:t>Boa noite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Good Night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019082"/>
                  </a:ext>
                </a:extLst>
              </a:tr>
              <a:tr h="87615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Por Favor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Please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505720"/>
                  </a:ext>
                </a:extLst>
              </a:tr>
              <a:tr h="87615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Obrigada (female)</a:t>
                      </a:r>
                    </a:p>
                    <a:p>
                      <a:pPr algn="ctr"/>
                      <a:r>
                        <a:rPr lang="en-US" sz="3600" dirty="0"/>
                        <a:t>Obrigado (male)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Thank 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106661"/>
                  </a:ext>
                </a:extLst>
              </a:tr>
              <a:tr h="87615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Como está?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How are you?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901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650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F4A2-A9F5-992F-1470-A47C234A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br>
              <a:rPr lang="en-US" b="1" dirty="0"/>
            </a:br>
            <a:r>
              <a:rPr lang="en-US" sz="6700" b="1" dirty="0"/>
              <a:t>God Is So Good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457C6-138E-7505-5790-616AD6C89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859" y="1253331"/>
            <a:ext cx="10515600" cy="51520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/>
          </a:p>
          <a:p>
            <a:pPr marL="2286000" lvl="5" indent="0" algn="just">
              <a:buNone/>
            </a:pPr>
            <a:r>
              <a:rPr lang="en-US" sz="6000" dirty="0"/>
              <a:t>God is so good,</a:t>
            </a:r>
          </a:p>
          <a:p>
            <a:pPr marL="2286000" lvl="5" indent="0" algn="just">
              <a:buNone/>
            </a:pPr>
            <a:r>
              <a:rPr lang="en-US" sz="6000" dirty="0"/>
              <a:t>God is so good,</a:t>
            </a:r>
          </a:p>
          <a:p>
            <a:pPr marL="2286000" lvl="5" indent="0" algn="just">
              <a:buNone/>
            </a:pPr>
            <a:r>
              <a:rPr lang="en-US" sz="6000" dirty="0"/>
              <a:t>God is so good,</a:t>
            </a:r>
          </a:p>
          <a:p>
            <a:pPr marL="2286000" lvl="5" indent="0" algn="just">
              <a:buNone/>
            </a:pPr>
            <a:r>
              <a:rPr lang="en-US" sz="6000" dirty="0"/>
              <a:t>He’s so good to me.</a:t>
            </a:r>
          </a:p>
          <a:p>
            <a:pPr lvl="4"/>
            <a:endParaRPr lang="en-US" dirty="0"/>
          </a:p>
        </p:txBody>
      </p:sp>
      <p:pic>
        <p:nvPicPr>
          <p:cNvPr id="5" name="Graphic 4" descr="Music with solid fill">
            <a:extLst>
              <a:ext uri="{FF2B5EF4-FFF2-40B4-BE49-F238E27FC236}">
                <a16:creationId xmlns:a16="http://schemas.microsoft.com/office/drawing/2014/main" id="{2A11E1B0-BDD4-C0E3-C083-104F7EFFC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859" y="1027906"/>
            <a:ext cx="1682928" cy="1682928"/>
          </a:xfrm>
          <a:prstGeom prst="rect">
            <a:avLst/>
          </a:prstGeom>
        </p:spPr>
      </p:pic>
      <p:pic>
        <p:nvPicPr>
          <p:cNvPr id="7" name="Graphic 6" descr="Music with solid fill">
            <a:extLst>
              <a:ext uri="{FF2B5EF4-FFF2-40B4-BE49-F238E27FC236}">
                <a16:creationId xmlns:a16="http://schemas.microsoft.com/office/drawing/2014/main" id="{1D751799-7C1C-F8A8-06B1-C1C4C529C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8169" y="1949170"/>
            <a:ext cx="2197290" cy="2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10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ECEB-B471-F8C0-F559-33C6AF04E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87" y="-476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 </a:t>
            </a:r>
            <a:r>
              <a:rPr lang="en-US" sz="4800" b="1" dirty="0"/>
              <a:t>Portuguese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0B8E2-21E0-4E4E-68A5-AB5608173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13" y="1399235"/>
            <a:ext cx="11458169" cy="5149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800" dirty="0"/>
              <a:t>Deus é tão bom (DAY-oos eh ton bom)</a:t>
            </a:r>
            <a:endParaRPr lang="en-US" sz="4800" dirty="0"/>
          </a:p>
          <a:p>
            <a:pPr marL="0" indent="0">
              <a:buNone/>
            </a:pPr>
            <a:r>
              <a:rPr lang="pt-BR" sz="4800" dirty="0"/>
              <a:t>Deus é tão bom (DAY-oos eh ton bom)</a:t>
            </a:r>
            <a:endParaRPr lang="en-US" sz="4800" dirty="0"/>
          </a:p>
          <a:p>
            <a:pPr marL="0" indent="0">
              <a:buNone/>
            </a:pPr>
            <a:r>
              <a:rPr lang="pt-BR" sz="4800" dirty="0"/>
              <a:t>Deus é tão bom (DAY-oos eh ton bom)</a:t>
            </a:r>
            <a:endParaRPr lang="en-US" sz="4800" dirty="0"/>
          </a:p>
          <a:p>
            <a:pPr marL="0" indent="0">
              <a:buNone/>
            </a:pPr>
            <a:r>
              <a:rPr lang="pt-BR" sz="4800" dirty="0"/>
              <a:t>É tão bom p’ra mim. (Eh ton bom prah me)</a:t>
            </a:r>
            <a:endParaRPr lang="en-US" sz="4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Graphic 5" descr="Music notes with solid fill">
            <a:extLst>
              <a:ext uri="{FF2B5EF4-FFF2-40B4-BE49-F238E27FC236}">
                <a16:creationId xmlns:a16="http://schemas.microsoft.com/office/drawing/2014/main" id="{2BBA40DC-652D-CD54-7C92-5983CA3D9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1599" y="4257462"/>
            <a:ext cx="2217989" cy="22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08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4B30-9E19-1572-54EF-9D6CA0E0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2114" y="2039254"/>
            <a:ext cx="7387772" cy="2206171"/>
          </a:xfrm>
        </p:spPr>
        <p:txBody>
          <a:bodyPr anchor="ctr">
            <a:norm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Explore the Country</a:t>
            </a:r>
          </a:p>
        </p:txBody>
      </p:sp>
      <p:pic>
        <p:nvPicPr>
          <p:cNvPr id="4" name="Picture 3" descr="A black and white globe with a pin on top&#10;&#10;Description automatically generated">
            <a:extLst>
              <a:ext uri="{FF2B5EF4-FFF2-40B4-BE49-F238E27FC236}">
                <a16:creationId xmlns:a16="http://schemas.microsoft.com/office/drawing/2014/main" id="{0C00309B-5635-4EC9-FDD1-779BF28B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1038225"/>
            <a:ext cx="2571948" cy="36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4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DF9AB50-7B4F-991F-311F-FA1248000037}"/>
              </a:ext>
            </a:extLst>
          </p:cNvPr>
          <p:cNvSpPr txBox="1"/>
          <p:nvPr/>
        </p:nvSpPr>
        <p:spPr>
          <a:xfrm>
            <a:off x="983442" y="4487023"/>
            <a:ext cx="4741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Portugal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FE3708-8004-7870-8887-01F2FAC2F8A5}"/>
              </a:ext>
            </a:extLst>
          </p:cNvPr>
          <p:cNvSpPr txBox="1"/>
          <p:nvPr/>
        </p:nvSpPr>
        <p:spPr>
          <a:xfrm>
            <a:off x="8280521" y="6308358"/>
            <a:ext cx="24963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domain, via Wikimedia Commons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3BAA7C-DD12-DB4F-2944-688A0AB81577}"/>
              </a:ext>
            </a:extLst>
          </p:cNvPr>
          <p:cNvSpPr txBox="1"/>
          <p:nvPr/>
        </p:nvSpPr>
        <p:spPr>
          <a:xfrm>
            <a:off x="1250421" y="3517085"/>
            <a:ext cx="34772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Columbano Bordalo Pinheiro, Public domain, via Wikimedia Commons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C76A42-E17D-6F53-AFBD-5CE833EA1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0926" y="779953"/>
            <a:ext cx="4047458" cy="2703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BF5B7-91B1-3A53-E73F-4613254B0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8705" y="301752"/>
            <a:ext cx="2736105" cy="600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89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194942-7813-5733-FA68-7738F9CB7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0" b="360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51979C-0A8E-9584-47D3-B5BDBBDC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>
                <a:solidFill>
                  <a:srgbClr val="262626"/>
                </a:solidFill>
              </a:rPr>
              <a:t>Lisbon</a:t>
            </a:r>
            <a:br>
              <a:rPr lang="en-US" sz="2800" b="1" dirty="0">
                <a:solidFill>
                  <a:srgbClr val="262626"/>
                </a:solidFill>
              </a:rPr>
            </a:br>
            <a:r>
              <a:rPr lang="en-US" sz="2800" b="1" dirty="0">
                <a:solidFill>
                  <a:srgbClr val="262626"/>
                </a:solidFill>
              </a:rPr>
              <a:t> </a:t>
            </a:r>
            <a:r>
              <a:rPr lang="en-US" sz="1800" b="1" dirty="0">
                <a:solidFill>
                  <a:srgbClr val="262626"/>
                </a:solidFill>
              </a:rPr>
              <a:t>(the capital city)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139F15-41C4-D3EE-D003-4711A8A33D7D}"/>
              </a:ext>
            </a:extLst>
          </p:cNvPr>
          <p:cNvSpPr txBox="1"/>
          <p:nvPr/>
        </p:nvSpPr>
        <p:spPr>
          <a:xfrm>
            <a:off x="952229" y="4629234"/>
            <a:ext cx="7086302" cy="14853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E57E7B-B7A6-FBE8-9CC6-40D31BF4E382}"/>
              </a:ext>
            </a:extLst>
          </p:cNvPr>
          <p:cNvSpPr txBox="1"/>
          <p:nvPr/>
        </p:nvSpPr>
        <p:spPr>
          <a:xfrm>
            <a:off x="3493008" y="4617268"/>
            <a:ext cx="257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C1BB6-2B5E-8999-6693-8A94358375AF}"/>
              </a:ext>
            </a:extLst>
          </p:cNvPr>
          <p:cNvSpPr txBox="1"/>
          <p:nvPr/>
        </p:nvSpPr>
        <p:spPr>
          <a:xfrm>
            <a:off x="273817" y="6627158"/>
            <a:ext cx="16482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Jude Wilson/Unsplash</a:t>
            </a:r>
          </a:p>
        </p:txBody>
      </p:sp>
    </p:spTree>
    <p:extLst>
      <p:ext uri="{BB962C8B-B14F-4D97-AF65-F5344CB8AC3E}">
        <p14:creationId xmlns:p14="http://schemas.microsoft.com/office/powerpoint/2010/main" val="37147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F2BD-2049-EA74-E920-F5EA844F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22" y="4720598"/>
            <a:ext cx="10506456" cy="11108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Historical and Architectural Beauty</a:t>
            </a:r>
          </a:p>
        </p:txBody>
      </p:sp>
      <p:pic>
        <p:nvPicPr>
          <p:cNvPr id="10" name="Picture 9" descr="A group of people walking around a statue&#10;&#10;AI-generated content may be incorrect.">
            <a:extLst>
              <a:ext uri="{FF2B5EF4-FFF2-40B4-BE49-F238E27FC236}">
                <a16:creationId xmlns:a16="http://schemas.microsoft.com/office/drawing/2014/main" id="{C984F840-75C3-291B-8C28-41B74B1C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-2"/>
          <a:stretch>
            <a:fillRect/>
          </a:stretch>
        </p:blipFill>
        <p:spPr>
          <a:xfrm rot="5400000">
            <a:off x="-269226" y="623728"/>
            <a:ext cx="3731891" cy="2827865"/>
          </a:xfrm>
          <a:prstGeom prst="rect">
            <a:avLst/>
          </a:prstGeom>
        </p:spPr>
      </p:pic>
      <p:pic>
        <p:nvPicPr>
          <p:cNvPr id="15" name="Picture 14" descr="A tall tower with a tall pointy tower&#10;&#10;AI-generated content may be incorrect.">
            <a:extLst>
              <a:ext uri="{FF2B5EF4-FFF2-40B4-BE49-F238E27FC236}">
                <a16:creationId xmlns:a16="http://schemas.microsoft.com/office/drawing/2014/main" id="{EEA3EB30-B1BA-4708-0164-E91BBB153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-2"/>
          <a:stretch>
            <a:fillRect/>
          </a:stretch>
        </p:blipFill>
        <p:spPr>
          <a:xfrm rot="5400000">
            <a:off x="2728747" y="623728"/>
            <a:ext cx="3731891" cy="2827865"/>
          </a:xfrm>
          <a:prstGeom prst="rect">
            <a:avLst/>
          </a:prstGeom>
        </p:spPr>
      </p:pic>
      <p:pic>
        <p:nvPicPr>
          <p:cNvPr id="13" name="Picture 12" descr="A large stone building with a large arch&#10;&#10;AI-generated content may be incorrect.">
            <a:extLst>
              <a:ext uri="{FF2B5EF4-FFF2-40B4-BE49-F238E27FC236}">
                <a16:creationId xmlns:a16="http://schemas.microsoft.com/office/drawing/2014/main" id="{AD002F2E-F358-4E5D-575A-86A701543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-2"/>
          <a:stretch>
            <a:fillRect/>
          </a:stretch>
        </p:blipFill>
        <p:spPr>
          <a:xfrm rot="5400000">
            <a:off x="5726720" y="623728"/>
            <a:ext cx="3731891" cy="2827865"/>
          </a:xfrm>
          <a:prstGeom prst="rect">
            <a:avLst/>
          </a:prstGeom>
        </p:spPr>
      </p:pic>
      <p:pic>
        <p:nvPicPr>
          <p:cNvPr id="8" name="Picture 7" descr="A bridge in the water&#10;&#10;AI-generated content may be incorrect.">
            <a:extLst>
              <a:ext uri="{FF2B5EF4-FFF2-40B4-BE49-F238E27FC236}">
                <a16:creationId xmlns:a16="http://schemas.microsoft.com/office/drawing/2014/main" id="{B9E24D3B-1995-8831-29B0-4917A31D4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" b="-2"/>
          <a:stretch>
            <a:fillRect/>
          </a:stretch>
        </p:blipFill>
        <p:spPr>
          <a:xfrm rot="5400000">
            <a:off x="8724693" y="623728"/>
            <a:ext cx="3731891" cy="28278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778530-D46D-A077-644C-958C4CEF87F6}"/>
              </a:ext>
            </a:extLst>
          </p:cNvPr>
          <p:cNvSpPr txBox="1"/>
          <p:nvPr/>
        </p:nvSpPr>
        <p:spPr>
          <a:xfrm>
            <a:off x="10746711" y="3859231"/>
            <a:ext cx="1141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Photos: Jan Coates</a:t>
            </a:r>
          </a:p>
        </p:txBody>
      </p:sp>
    </p:spTree>
    <p:extLst>
      <p:ext uri="{BB962C8B-B14F-4D97-AF65-F5344CB8AC3E}">
        <p14:creationId xmlns:p14="http://schemas.microsoft.com/office/powerpoint/2010/main" val="44855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1">
            <a:extLst>
              <a:ext uri="{FF2B5EF4-FFF2-40B4-BE49-F238E27FC236}">
                <a16:creationId xmlns:a16="http://schemas.microsoft.com/office/drawing/2014/main" id="{164B2A02-3A0A-4C53-8A72-20BBB9043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95" y="2221410"/>
            <a:ext cx="4795165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7200" b="1" dirty="0"/>
              <a:t>Natural Beauty</a:t>
            </a:r>
          </a:p>
        </p:txBody>
      </p:sp>
      <p:pic>
        <p:nvPicPr>
          <p:cNvPr id="8" name="Picture 7" descr="A vineyard with a river in the background&#10;&#10;AI-generated content may be incorrect.">
            <a:extLst>
              <a:ext uri="{FF2B5EF4-FFF2-40B4-BE49-F238E27FC236}">
                <a16:creationId xmlns:a16="http://schemas.microsoft.com/office/drawing/2014/main" id="{EAFE5B99-A56E-5F25-30CF-3694187D9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r="16037" b="4"/>
          <a:stretch>
            <a:fillRect/>
          </a:stretch>
        </p:blipFill>
        <p:spPr>
          <a:xfrm>
            <a:off x="6045200" y="10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</p:spPr>
      </p:pic>
      <p:pic>
        <p:nvPicPr>
          <p:cNvPr id="17" name="Picture 16" descr="People walking on a beach&#10;&#10;AI-generated content may be incorrect.">
            <a:extLst>
              <a:ext uri="{FF2B5EF4-FFF2-40B4-BE49-F238E27FC236}">
                <a16:creationId xmlns:a16="http://schemas.microsoft.com/office/drawing/2014/main" id="{9E71B708-D9F7-1BA7-2850-C2B7F9B61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4" r="10248" b="3"/>
          <a:stretch>
            <a:fillRect/>
          </a:stretch>
        </p:blipFill>
        <p:spPr>
          <a:xfrm>
            <a:off x="6172241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5" name="Picture 4" descr="A rocky shore with a body of water&#10;&#10;AI-generated content may be incorrect.">
            <a:extLst>
              <a:ext uri="{FF2B5EF4-FFF2-40B4-BE49-F238E27FC236}">
                <a16:creationId xmlns:a16="http://schemas.microsoft.com/office/drawing/2014/main" id="{A0DF6156-C0D0-0039-241E-22027DC90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r="2562" b="1"/>
          <a:stretch>
            <a:fillRect/>
          </a:stretch>
        </p:blipFill>
        <p:spPr>
          <a:xfrm>
            <a:off x="9523005" y="10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</p:spPr>
      </p:pic>
      <p:pic>
        <p:nvPicPr>
          <p:cNvPr id="13" name="Picture 12" descr="A rocky cliffs and water&#10;&#10;AI-generated content may be incorrect.">
            <a:extLst>
              <a:ext uri="{FF2B5EF4-FFF2-40B4-BE49-F238E27FC236}">
                <a16:creationId xmlns:a16="http://schemas.microsoft.com/office/drawing/2014/main" id="{FE5F04CD-D605-77AE-6593-2A3E09336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r="3" b="3"/>
          <a:stretch>
            <a:fillRect/>
          </a:stretch>
        </p:blipFill>
        <p:spPr>
          <a:xfrm>
            <a:off x="10404210" y="4001294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59D1F9-8E18-48B1-6D35-5FD509AE9090}"/>
              </a:ext>
            </a:extLst>
          </p:cNvPr>
          <p:cNvSpPr txBox="1"/>
          <p:nvPr/>
        </p:nvSpPr>
        <p:spPr>
          <a:xfrm>
            <a:off x="6449162" y="2628139"/>
            <a:ext cx="2668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Maksym Koshulynskyi/Unsplash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4354BB-40B8-5DF1-FB51-E65927226546}"/>
              </a:ext>
            </a:extLst>
          </p:cNvPr>
          <p:cNvSpPr txBox="1"/>
          <p:nvPr/>
        </p:nvSpPr>
        <p:spPr>
          <a:xfrm>
            <a:off x="5265143" y="6665153"/>
            <a:ext cx="16658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Leon Bublitz/Unsplash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CFC782-FC35-B0DE-F6E1-87B65830CB7C}"/>
              </a:ext>
            </a:extLst>
          </p:cNvPr>
          <p:cNvSpPr txBox="1"/>
          <p:nvPr/>
        </p:nvSpPr>
        <p:spPr>
          <a:xfrm>
            <a:off x="10350569" y="3529934"/>
            <a:ext cx="18053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Grillot Edouard/Unsplash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F61A19-81E6-0CF4-6D14-565CA9649B64}"/>
              </a:ext>
            </a:extLst>
          </p:cNvPr>
          <p:cNvSpPr txBox="1"/>
          <p:nvPr/>
        </p:nvSpPr>
        <p:spPr>
          <a:xfrm>
            <a:off x="10566174" y="6550745"/>
            <a:ext cx="1463862" cy="2308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Photo: Max Zed/Unsplash</a:t>
            </a:r>
          </a:p>
        </p:txBody>
      </p:sp>
    </p:spTree>
    <p:extLst>
      <p:ext uri="{BB962C8B-B14F-4D97-AF65-F5344CB8AC3E}">
        <p14:creationId xmlns:p14="http://schemas.microsoft.com/office/powerpoint/2010/main" val="3817376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surfing on a wave&#10;&#10;AI-generated content may be incorrect.">
            <a:extLst>
              <a:ext uri="{FF2B5EF4-FFF2-40B4-BE49-F238E27FC236}">
                <a16:creationId xmlns:a16="http://schemas.microsoft.com/office/drawing/2014/main" id="{F5218DBC-AB00-311E-D774-CB93D7E58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9"/>
          <a:stretch>
            <a:fillRect/>
          </a:stretch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5A5B1B-4637-3F7A-6557-0806FD9E9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164" y="5932037"/>
            <a:ext cx="6931319" cy="75221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Surfers Paradise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B3F4AB-72CC-38CD-E6A3-6D8B4364CA5B}"/>
              </a:ext>
            </a:extLst>
          </p:cNvPr>
          <p:cNvSpPr txBox="1"/>
          <p:nvPr/>
        </p:nvSpPr>
        <p:spPr>
          <a:xfrm>
            <a:off x="10171075" y="6483139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Borasurfer/Unsplash</a:t>
            </a:r>
          </a:p>
        </p:txBody>
      </p:sp>
    </p:spTree>
    <p:extLst>
      <p:ext uri="{BB962C8B-B14F-4D97-AF65-F5344CB8AC3E}">
        <p14:creationId xmlns:p14="http://schemas.microsoft.com/office/powerpoint/2010/main" val="4117866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chemeClr val="accent3">
                <a:lumMod val="20000"/>
                <a:lumOff val="80000"/>
              </a:schemeClr>
            </a:gs>
            <a:gs pos="5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AD159-A53C-4F35-F001-7319C161C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Barcelos Rooster</a:t>
            </a:r>
            <a:b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(the national symbol)</a:t>
            </a:r>
            <a:endParaRPr lang="en-US" sz="43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A colorful rooster with a pattern&#10;&#10;AI-generated content may be incorrect.">
            <a:extLst>
              <a:ext uri="{FF2B5EF4-FFF2-40B4-BE49-F238E27FC236}">
                <a16:creationId xmlns:a16="http://schemas.microsoft.com/office/drawing/2014/main" id="{C2F77F83-3473-4C62-CB53-AD99CA462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" r="-4" b="-4"/>
          <a:stretch>
            <a:fillRect/>
          </a:stretch>
        </p:blipFill>
        <p:spPr>
          <a:xfrm>
            <a:off x="4125081" y="972235"/>
            <a:ext cx="3383280" cy="5047735"/>
          </a:xfrm>
          <a:prstGeom prst="rect">
            <a:avLst/>
          </a:prstGeom>
        </p:spPr>
      </p:pic>
      <p:pic>
        <p:nvPicPr>
          <p:cNvPr id="16" name="Picture 15" descr="A rooster and a chicken&#10;&#10;AI-generated content may be incorrect.">
            <a:extLst>
              <a:ext uri="{FF2B5EF4-FFF2-40B4-BE49-F238E27FC236}">
                <a16:creationId xmlns:a16="http://schemas.microsoft.com/office/drawing/2014/main" id="{9F56428C-48C1-5142-E822-F29B99C3A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4" r="4748" b="-3"/>
          <a:stretch>
            <a:fillRect/>
          </a:stretch>
        </p:blipFill>
        <p:spPr>
          <a:xfrm>
            <a:off x="7812357" y="972235"/>
            <a:ext cx="3383280" cy="50477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592A0A7-8A7A-0C8D-5B88-E3E27DFA3BA3}"/>
              </a:ext>
            </a:extLst>
          </p:cNvPr>
          <p:cNvSpPr txBox="1"/>
          <p:nvPr/>
        </p:nvSpPr>
        <p:spPr>
          <a:xfrm>
            <a:off x="5873435" y="5996362"/>
            <a:ext cx="15937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Europeana/Unsplash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405195-3A1F-FE8F-ECD7-48DA53D51C31}"/>
              </a:ext>
            </a:extLst>
          </p:cNvPr>
          <p:cNvSpPr txBox="1"/>
          <p:nvPr/>
        </p:nvSpPr>
        <p:spPr>
          <a:xfrm>
            <a:off x="9668372" y="5996362"/>
            <a:ext cx="15696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Photo: Fabian Joy/Unsplash</a:t>
            </a:r>
          </a:p>
        </p:txBody>
      </p:sp>
    </p:spTree>
    <p:extLst>
      <p:ext uri="{BB962C8B-B14F-4D97-AF65-F5344CB8AC3E}">
        <p14:creationId xmlns:p14="http://schemas.microsoft.com/office/powerpoint/2010/main" val="350464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4439</TotalTime>
  <Words>423</Words>
  <Application>Microsoft Office PowerPoint</Application>
  <PresentationFormat>Widescreen</PresentationFormat>
  <Paragraphs>96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Comic Sans MS</vt:lpstr>
      <vt:lpstr>OpenSans-Extrabold</vt:lpstr>
      <vt:lpstr>Times-Roman</vt:lpstr>
      <vt:lpstr>Office Theme</vt:lpstr>
      <vt:lpstr>Global Adventures</vt:lpstr>
      <vt:lpstr>Theme Verse</vt:lpstr>
      <vt:lpstr>Explore the Country</vt:lpstr>
      <vt:lpstr>PowerPoint Presentation</vt:lpstr>
      <vt:lpstr>Lisbon  (the capital city)</vt:lpstr>
      <vt:lpstr>Historical and Architectural Beauty</vt:lpstr>
      <vt:lpstr>PowerPoint Presentation</vt:lpstr>
      <vt:lpstr>Surfers Paradise</vt:lpstr>
      <vt:lpstr>The Barcelos Rooster (the national symbol)</vt:lpstr>
      <vt:lpstr>PowerPoint Presentation</vt:lpstr>
      <vt:lpstr>Azulejos (Portuguese tiles)</vt:lpstr>
      <vt:lpstr>Beautiful People</vt:lpstr>
      <vt:lpstr>Delicious Food</vt:lpstr>
      <vt:lpstr>PowerPoint Presentation</vt:lpstr>
      <vt:lpstr>PowerPoint Presentation</vt:lpstr>
      <vt:lpstr>A Church with a Global Heart</vt:lpstr>
      <vt:lpstr>Adventure Story</vt:lpstr>
      <vt:lpstr>I Want to Grow in God and Learn More! </vt:lpstr>
      <vt:lpstr>People on Adventure</vt:lpstr>
      <vt:lpstr>  </vt:lpstr>
      <vt:lpstr>Adventures in Culture</vt:lpstr>
      <vt:lpstr>Language</vt:lpstr>
      <vt:lpstr>  God Is So Good  </vt:lpstr>
      <vt:lpstr> Portuguese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Janet Coates</dc:creator>
  <cp:lastModifiedBy>Janet Coates</cp:lastModifiedBy>
  <cp:revision>6</cp:revision>
  <dcterms:created xsi:type="dcterms:W3CDTF">2025-01-06T16:31:28Z</dcterms:created>
  <dcterms:modified xsi:type="dcterms:W3CDTF">2025-11-07T21:12:17Z</dcterms:modified>
</cp:coreProperties>
</file>