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84" r:id="rId7"/>
    <p:sldId id="292" r:id="rId8"/>
    <p:sldId id="299" r:id="rId9"/>
    <p:sldId id="293" r:id="rId10"/>
    <p:sldId id="289" r:id="rId11"/>
    <p:sldId id="300" r:id="rId12"/>
    <p:sldId id="281" r:id="rId13"/>
    <p:sldId id="277" r:id="rId14"/>
    <p:sldId id="291" r:id="rId15"/>
    <p:sldId id="294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747E9-BA6E-40F6-82E1-D1E50E141367}">
          <p14:sldIdLst>
            <p14:sldId id="256"/>
            <p14:sldId id="258"/>
            <p14:sldId id="259"/>
            <p14:sldId id="260"/>
            <p14:sldId id="261"/>
            <p14:sldId id="284"/>
            <p14:sldId id="292"/>
            <p14:sldId id="299"/>
            <p14:sldId id="293"/>
            <p14:sldId id="289"/>
            <p14:sldId id="300"/>
            <p14:sldId id="281"/>
            <p14:sldId id="277"/>
            <p14:sldId id="291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A7F202-DB9D-4C41-BCEC-84316514896A}" v="73" dt="2025-12-19T22:00:12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7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754205A5-137B-4CEB-88D1-E841B6B9BB03}"/>
    <pc:docChg chg="undo custSel addSld delSld modSld modSection">
      <pc:chgData name="Janet Coates" userId="ea7fc184-bcb7-4e42-ab6a-4b572a518a51" providerId="ADAL" clId="{754205A5-137B-4CEB-88D1-E841B6B9BB03}" dt="2025-12-19T21:59:48.471" v="1577" actId="2"/>
      <pc:docMkLst>
        <pc:docMk/>
      </pc:docMkLst>
      <pc:sldChg chg="modSp mod">
        <pc:chgData name="Janet Coates" userId="ea7fc184-bcb7-4e42-ab6a-4b572a518a51" providerId="ADAL" clId="{754205A5-137B-4CEB-88D1-E841B6B9BB03}" dt="2025-12-18T19:59:53.371" v="9" actId="1076"/>
        <pc:sldMkLst>
          <pc:docMk/>
          <pc:sldMk cId="3502889187" sldId="260"/>
        </pc:sldMkLst>
        <pc:spChg chg="mod">
          <ac:chgData name="Janet Coates" userId="ea7fc184-bcb7-4e42-ab6a-4b572a518a51" providerId="ADAL" clId="{754205A5-137B-4CEB-88D1-E841B6B9BB03}" dt="2025-12-18T19:59:46.832" v="8" actId="1076"/>
          <ac:spMkLst>
            <pc:docMk/>
            <pc:sldMk cId="3502889187" sldId="260"/>
            <ac:spMk id="2" creationId="{4B3BAA7C-DD12-DB4F-2944-688A0AB81577}"/>
          </ac:spMkLst>
        </pc:spChg>
        <pc:spChg chg="mod">
          <ac:chgData name="Janet Coates" userId="ea7fc184-bcb7-4e42-ab6a-4b572a518a51" providerId="ADAL" clId="{754205A5-137B-4CEB-88D1-E841B6B9BB03}" dt="2025-12-18T19:59:34.053" v="6" actId="20577"/>
          <ac:spMkLst>
            <pc:docMk/>
            <pc:sldMk cId="3502889187" sldId="260"/>
            <ac:spMk id="9" creationId="{4DF9AB50-7B4F-991F-311F-FA1248000037}"/>
          </ac:spMkLst>
        </pc:spChg>
        <pc:picChg chg="mod">
          <ac:chgData name="Janet Coates" userId="ea7fc184-bcb7-4e42-ab6a-4b572a518a51" providerId="ADAL" clId="{754205A5-137B-4CEB-88D1-E841B6B9BB03}" dt="2025-12-18T19:59:42.946" v="7" actId="14100"/>
          <ac:picMkLst>
            <pc:docMk/>
            <pc:sldMk cId="3502889187" sldId="260"/>
            <ac:picMk id="5" creationId="{48B450D5-40CB-B509-35CD-132F95DDA7F6}"/>
          </ac:picMkLst>
        </pc:picChg>
        <pc:picChg chg="mod">
          <ac:chgData name="Janet Coates" userId="ea7fc184-bcb7-4e42-ab6a-4b572a518a51" providerId="ADAL" clId="{754205A5-137B-4CEB-88D1-E841B6B9BB03}" dt="2025-12-18T19:59:53.371" v="9" actId="1076"/>
          <ac:picMkLst>
            <pc:docMk/>
            <pc:sldMk cId="3502889187" sldId="260"/>
            <ac:picMk id="7" creationId="{1D384EE9-0322-AB25-C427-F9651B60FFEE}"/>
          </ac:picMkLst>
        </pc:picChg>
      </pc:sldChg>
      <pc:sldChg chg="modSp mod">
        <pc:chgData name="Janet Coates" userId="ea7fc184-bcb7-4e42-ab6a-4b572a518a51" providerId="ADAL" clId="{754205A5-137B-4CEB-88D1-E841B6B9BB03}" dt="2025-12-19T20:46:25.334" v="79" actId="1076"/>
        <pc:sldMkLst>
          <pc:docMk/>
          <pc:sldMk cId="3714790060" sldId="261"/>
        </pc:sldMkLst>
        <pc:spChg chg="mod">
          <ac:chgData name="Janet Coates" userId="ea7fc184-bcb7-4e42-ab6a-4b572a518a51" providerId="ADAL" clId="{754205A5-137B-4CEB-88D1-E841B6B9BB03}" dt="2025-12-18T20:00:03.883" v="14" actId="20577"/>
          <ac:spMkLst>
            <pc:docMk/>
            <pc:sldMk cId="3714790060" sldId="261"/>
            <ac:spMk id="2" creationId="{C851979C-0A8E-9584-47D3-B5BDBBDC5232}"/>
          </ac:spMkLst>
        </pc:spChg>
        <pc:spChg chg="mod">
          <ac:chgData name="Janet Coates" userId="ea7fc184-bcb7-4e42-ab6a-4b572a518a51" providerId="ADAL" clId="{754205A5-137B-4CEB-88D1-E841B6B9BB03}" dt="2025-12-19T20:45:35.615" v="50" actId="20577"/>
          <ac:spMkLst>
            <pc:docMk/>
            <pc:sldMk cId="3714790060" sldId="261"/>
            <ac:spMk id="4" creationId="{2CADB439-0A54-E6D2-B640-7718657F6D37}"/>
          </ac:spMkLst>
        </pc:spChg>
        <pc:spChg chg="mod">
          <ac:chgData name="Janet Coates" userId="ea7fc184-bcb7-4e42-ab6a-4b572a518a51" providerId="ADAL" clId="{754205A5-137B-4CEB-88D1-E841B6B9BB03}" dt="2025-12-19T20:46:23.676" v="78" actId="20577"/>
          <ac:spMkLst>
            <pc:docMk/>
            <pc:sldMk cId="3714790060" sldId="261"/>
            <ac:spMk id="10" creationId="{024FD417-2EAF-3779-3350-8405BE579B92}"/>
          </ac:spMkLst>
        </pc:spChg>
        <pc:picChg chg="mod">
          <ac:chgData name="Janet Coates" userId="ea7fc184-bcb7-4e42-ab6a-4b572a518a51" providerId="ADAL" clId="{754205A5-137B-4CEB-88D1-E841B6B9BB03}" dt="2025-12-18T20:00:47.040" v="16" actId="14826"/>
          <ac:picMkLst>
            <pc:docMk/>
            <pc:sldMk cId="3714790060" sldId="261"/>
            <ac:picMk id="5" creationId="{C7CAE99B-16CB-2921-AD7D-8FB3118D2019}"/>
          </ac:picMkLst>
        </pc:picChg>
        <pc:picChg chg="mod">
          <ac:chgData name="Janet Coates" userId="ea7fc184-bcb7-4e42-ab6a-4b572a518a51" providerId="ADAL" clId="{754205A5-137B-4CEB-88D1-E841B6B9BB03}" dt="2025-12-19T20:46:25.334" v="79" actId="1076"/>
          <ac:picMkLst>
            <pc:docMk/>
            <pc:sldMk cId="3714790060" sldId="261"/>
            <ac:picMk id="6" creationId="{DE73E4D3-FEF0-CF93-C8B5-BE057891DF4A}"/>
          </ac:picMkLst>
        </pc:picChg>
      </pc:sldChg>
      <pc:sldChg chg="addSp delSp modSp mod setBg">
        <pc:chgData name="Janet Coates" userId="ea7fc184-bcb7-4e42-ab6a-4b572a518a51" providerId="ADAL" clId="{754205A5-137B-4CEB-88D1-E841B6B9BB03}" dt="2025-12-19T21:59:41.944" v="1572" actId="2"/>
        <pc:sldMkLst>
          <pc:docMk/>
          <pc:sldMk cId="117137228" sldId="281"/>
        </pc:sldMkLst>
        <pc:spChg chg="mod">
          <ac:chgData name="Janet Coates" userId="ea7fc184-bcb7-4e42-ab6a-4b572a518a51" providerId="ADAL" clId="{754205A5-137B-4CEB-88D1-E841B6B9BB03}" dt="2025-12-19T21:38:49.955" v="1004" actId="1076"/>
          <ac:spMkLst>
            <pc:docMk/>
            <pc:sldMk cId="117137228" sldId="281"/>
            <ac:spMk id="2" creationId="{719A36A2-64B5-F792-0E24-D8475114509E}"/>
          </ac:spMkLst>
        </pc:spChg>
        <pc:spChg chg="del">
          <ac:chgData name="Janet Coates" userId="ea7fc184-bcb7-4e42-ab6a-4b572a518a51" providerId="ADAL" clId="{754205A5-137B-4CEB-88D1-E841B6B9BB03}" dt="2025-12-19T21:38:06.922" v="997" actId="21"/>
          <ac:spMkLst>
            <pc:docMk/>
            <pc:sldMk cId="117137228" sldId="281"/>
            <ac:spMk id="3" creationId="{B069F44C-5DC3-487B-8C38-C66FAFA518B6}"/>
          </ac:spMkLst>
        </pc:spChg>
        <pc:spChg chg="del">
          <ac:chgData name="Janet Coates" userId="ea7fc184-bcb7-4e42-ab6a-4b572a518a51" providerId="ADAL" clId="{754205A5-137B-4CEB-88D1-E841B6B9BB03}" dt="2025-12-19T21:38:02.842" v="996" actId="21"/>
          <ac:spMkLst>
            <pc:docMk/>
            <pc:sldMk cId="117137228" sldId="281"/>
            <ac:spMk id="4" creationId="{CB4BE0E2-9361-4C43-5BDF-242E1B1CD956}"/>
          </ac:spMkLst>
        </pc:spChg>
        <pc:spChg chg="del">
          <ac:chgData name="Janet Coates" userId="ea7fc184-bcb7-4e42-ab6a-4b572a518a51" providerId="ADAL" clId="{754205A5-137B-4CEB-88D1-E841B6B9BB03}" dt="2025-12-19T21:36:41.566" v="968" actId="21"/>
          <ac:spMkLst>
            <pc:docMk/>
            <pc:sldMk cId="117137228" sldId="281"/>
            <ac:spMk id="5" creationId="{F408B4FF-0BC0-68F8-7E2A-6F020663FA2B}"/>
          </ac:spMkLst>
        </pc:spChg>
        <pc:spChg chg="del">
          <ac:chgData name="Janet Coates" userId="ea7fc184-bcb7-4e42-ab6a-4b572a518a51" providerId="ADAL" clId="{754205A5-137B-4CEB-88D1-E841B6B9BB03}" dt="2025-12-19T21:37:58.089" v="994" actId="21"/>
          <ac:spMkLst>
            <pc:docMk/>
            <pc:sldMk cId="117137228" sldId="281"/>
            <ac:spMk id="6" creationId="{566A5BCF-FB0A-1FF3-8345-D6284257ED1B}"/>
          </ac:spMkLst>
        </pc:spChg>
        <pc:spChg chg="del">
          <ac:chgData name="Janet Coates" userId="ea7fc184-bcb7-4e42-ab6a-4b572a518a51" providerId="ADAL" clId="{754205A5-137B-4CEB-88D1-E841B6B9BB03}" dt="2025-12-19T21:37:45.092" v="989" actId="21"/>
          <ac:spMkLst>
            <pc:docMk/>
            <pc:sldMk cId="117137228" sldId="281"/>
            <ac:spMk id="8" creationId="{EF9B9BBF-2446-8432-4C77-44E921E51F65}"/>
          </ac:spMkLst>
        </pc:spChg>
        <pc:spChg chg="del">
          <ac:chgData name="Janet Coates" userId="ea7fc184-bcb7-4e42-ab6a-4b572a518a51" providerId="ADAL" clId="{754205A5-137B-4CEB-88D1-E841B6B9BB03}" dt="2025-12-19T21:38:12.942" v="999" actId="21"/>
          <ac:spMkLst>
            <pc:docMk/>
            <pc:sldMk cId="117137228" sldId="281"/>
            <ac:spMk id="10" creationId="{53D178B4-8861-1E3A-F970-9CC39C7576E5}"/>
          </ac:spMkLst>
        </pc:spChg>
        <pc:spChg chg="add mod">
          <ac:chgData name="Janet Coates" userId="ea7fc184-bcb7-4e42-ab6a-4b572a518a51" providerId="ADAL" clId="{754205A5-137B-4CEB-88D1-E841B6B9BB03}" dt="2025-12-19T21:59:37.129" v="1569" actId="2"/>
          <ac:spMkLst>
            <pc:docMk/>
            <pc:sldMk cId="117137228" sldId="281"/>
            <ac:spMk id="23" creationId="{B599A839-CAE4-84B2-8AB1-31FDF6FE762A}"/>
          </ac:spMkLst>
        </pc:spChg>
        <pc:spChg chg="add mod">
          <ac:chgData name="Janet Coates" userId="ea7fc184-bcb7-4e42-ab6a-4b572a518a51" providerId="ADAL" clId="{754205A5-137B-4CEB-88D1-E841B6B9BB03}" dt="2025-12-19T21:59:40.262" v="1571" actId="2"/>
          <ac:spMkLst>
            <pc:docMk/>
            <pc:sldMk cId="117137228" sldId="281"/>
            <ac:spMk id="24" creationId="{93F6D745-4E5B-6C17-9979-50BDC1A9167A}"/>
          </ac:spMkLst>
        </pc:spChg>
        <pc:spChg chg="add mod">
          <ac:chgData name="Janet Coates" userId="ea7fc184-bcb7-4e42-ab6a-4b572a518a51" providerId="ADAL" clId="{754205A5-137B-4CEB-88D1-E841B6B9BB03}" dt="2025-12-19T21:59:41.944" v="1572" actId="2"/>
          <ac:spMkLst>
            <pc:docMk/>
            <pc:sldMk cId="117137228" sldId="281"/>
            <ac:spMk id="25" creationId="{5DB1A176-CF36-A656-B37A-301CE4CC9ADF}"/>
          </ac:spMkLst>
        </pc:spChg>
        <pc:spChg chg="add">
          <ac:chgData name="Janet Coates" userId="ea7fc184-bcb7-4e42-ab6a-4b572a518a51" providerId="ADAL" clId="{754205A5-137B-4CEB-88D1-E841B6B9BB03}" dt="2025-12-19T21:38:33.531" v="1001" actId="26606"/>
          <ac:spMkLst>
            <pc:docMk/>
            <pc:sldMk cId="117137228" sldId="281"/>
            <ac:spMk id="27" creationId="{B7B42F36-B3C1-4247-AF36-090F0134ED59}"/>
          </ac:spMkLst>
        </pc:spChg>
        <pc:spChg chg="add mod">
          <ac:chgData name="Janet Coates" userId="ea7fc184-bcb7-4e42-ab6a-4b572a518a51" providerId="ADAL" clId="{754205A5-137B-4CEB-88D1-E841B6B9BB03}" dt="2025-12-19T21:59:32.951" v="1568" actId="2"/>
          <ac:spMkLst>
            <pc:docMk/>
            <pc:sldMk cId="117137228" sldId="281"/>
            <ac:spMk id="29" creationId="{FEF131A2-E574-4D95-A322-C5FF0B64E821}"/>
          </ac:spMkLst>
        </pc:spChg>
        <pc:spChg chg="add">
          <ac:chgData name="Janet Coates" userId="ea7fc184-bcb7-4e42-ab6a-4b572a518a51" providerId="ADAL" clId="{754205A5-137B-4CEB-88D1-E841B6B9BB03}" dt="2025-12-19T21:38:33.531" v="1001" actId="26606"/>
          <ac:spMkLst>
            <pc:docMk/>
            <pc:sldMk cId="117137228" sldId="281"/>
            <ac:spMk id="31" creationId="{696B4F8D-F261-41C2-B0A1-B0899F667F0C}"/>
          </ac:spMkLst>
        </pc:spChg>
        <pc:spChg chg="add">
          <ac:chgData name="Janet Coates" userId="ea7fc184-bcb7-4e42-ab6a-4b572a518a51" providerId="ADAL" clId="{754205A5-137B-4CEB-88D1-E841B6B9BB03}" dt="2025-12-19T21:38:33.531" v="1001" actId="26606"/>
          <ac:spMkLst>
            <pc:docMk/>
            <pc:sldMk cId="117137228" sldId="281"/>
            <ac:spMk id="33" creationId="{A3C7563A-4B20-4E0B-8548-374928B55F30}"/>
          </ac:spMkLst>
        </pc:spChg>
        <pc:picChg chg="del">
          <ac:chgData name="Janet Coates" userId="ea7fc184-bcb7-4e42-ab6a-4b572a518a51" providerId="ADAL" clId="{754205A5-137B-4CEB-88D1-E841B6B9BB03}" dt="2025-12-19T21:36:48.258" v="970" actId="21"/>
          <ac:picMkLst>
            <pc:docMk/>
            <pc:sldMk cId="117137228" sldId="281"/>
            <ac:picMk id="7" creationId="{48C8512D-A705-5ED7-6C9B-973916E6A889}"/>
          </ac:picMkLst>
        </pc:picChg>
        <pc:picChg chg="del">
          <ac:chgData name="Janet Coates" userId="ea7fc184-bcb7-4e42-ab6a-4b572a518a51" providerId="ADAL" clId="{754205A5-137B-4CEB-88D1-E841B6B9BB03}" dt="2025-12-19T21:36:52.956" v="972" actId="21"/>
          <ac:picMkLst>
            <pc:docMk/>
            <pc:sldMk cId="117137228" sldId="281"/>
            <ac:picMk id="9" creationId="{0B180CBC-16C6-826C-CBA0-B5C49AF266AF}"/>
          </ac:picMkLst>
        </pc:picChg>
        <pc:picChg chg="del">
          <ac:chgData name="Janet Coates" userId="ea7fc184-bcb7-4e42-ab6a-4b572a518a51" providerId="ADAL" clId="{754205A5-137B-4CEB-88D1-E841B6B9BB03}" dt="2025-12-19T21:36:43.741" v="969" actId="21"/>
          <ac:picMkLst>
            <pc:docMk/>
            <pc:sldMk cId="117137228" sldId="281"/>
            <ac:picMk id="11" creationId="{CF9A9845-B101-4185-EF84-27112DAEF47E}"/>
          </ac:picMkLst>
        </pc:picChg>
        <pc:picChg chg="del">
          <ac:chgData name="Janet Coates" userId="ea7fc184-bcb7-4e42-ab6a-4b572a518a51" providerId="ADAL" clId="{754205A5-137B-4CEB-88D1-E841B6B9BB03}" dt="2025-12-19T21:36:55.861" v="973" actId="21"/>
          <ac:picMkLst>
            <pc:docMk/>
            <pc:sldMk cId="117137228" sldId="281"/>
            <ac:picMk id="13" creationId="{15C27992-3850-AA75-BB3A-519F012D0A54}"/>
          </ac:picMkLst>
        </pc:picChg>
        <pc:picChg chg="add del mod">
          <ac:chgData name="Janet Coates" userId="ea7fc184-bcb7-4e42-ab6a-4b572a518a51" providerId="ADAL" clId="{754205A5-137B-4CEB-88D1-E841B6B9BB03}" dt="2025-12-19T21:37:14.701" v="982" actId="21"/>
          <ac:picMkLst>
            <pc:docMk/>
            <pc:sldMk cId="117137228" sldId="281"/>
            <ac:picMk id="14" creationId="{1114249E-5805-258D-6777-3AEEDB2021B3}"/>
          </ac:picMkLst>
        </pc:picChg>
        <pc:picChg chg="del">
          <ac:chgData name="Janet Coates" userId="ea7fc184-bcb7-4e42-ab6a-4b572a518a51" providerId="ADAL" clId="{754205A5-137B-4CEB-88D1-E841B6B9BB03}" dt="2025-12-19T21:36:35.951" v="967" actId="21"/>
          <ac:picMkLst>
            <pc:docMk/>
            <pc:sldMk cId="117137228" sldId="281"/>
            <ac:picMk id="15" creationId="{9FCF764D-FE5A-982A-42EC-25D9D780E2BE}"/>
          </ac:picMkLst>
        </pc:picChg>
        <pc:picChg chg="del">
          <ac:chgData name="Janet Coates" userId="ea7fc184-bcb7-4e42-ab6a-4b572a518a51" providerId="ADAL" clId="{754205A5-137B-4CEB-88D1-E841B6B9BB03}" dt="2025-12-19T21:36:50.042" v="971" actId="21"/>
          <ac:picMkLst>
            <pc:docMk/>
            <pc:sldMk cId="117137228" sldId="281"/>
            <ac:picMk id="17" creationId="{898DE27C-81D6-8833-70C3-7033A1641A5E}"/>
          </ac:picMkLst>
        </pc:picChg>
        <pc:picChg chg="add mod ord">
          <ac:chgData name="Janet Coates" userId="ea7fc184-bcb7-4e42-ab6a-4b572a518a51" providerId="ADAL" clId="{754205A5-137B-4CEB-88D1-E841B6B9BB03}" dt="2025-12-19T21:38:33.531" v="1001" actId="26606"/>
          <ac:picMkLst>
            <pc:docMk/>
            <pc:sldMk cId="117137228" sldId="281"/>
            <ac:picMk id="18" creationId="{F49C7CD2-77E4-F8F1-A2F2-1F2A49B6EA60}"/>
          </ac:picMkLst>
        </pc:picChg>
        <pc:picChg chg="add mod">
          <ac:chgData name="Janet Coates" userId="ea7fc184-bcb7-4e42-ab6a-4b572a518a51" providerId="ADAL" clId="{754205A5-137B-4CEB-88D1-E841B6B9BB03}" dt="2025-12-19T21:38:33.531" v="1001" actId="26606"/>
          <ac:picMkLst>
            <pc:docMk/>
            <pc:sldMk cId="117137228" sldId="281"/>
            <ac:picMk id="20" creationId="{8FCA0E1E-3051-6DA2-3DF1-A1DA99D3F2BD}"/>
          </ac:picMkLst>
        </pc:picChg>
        <pc:picChg chg="add mod">
          <ac:chgData name="Janet Coates" userId="ea7fc184-bcb7-4e42-ab6a-4b572a518a51" providerId="ADAL" clId="{754205A5-137B-4CEB-88D1-E841B6B9BB03}" dt="2025-12-19T21:42:08.384" v="1116" actId="1076"/>
          <ac:picMkLst>
            <pc:docMk/>
            <pc:sldMk cId="117137228" sldId="281"/>
            <ac:picMk id="22" creationId="{525185C4-AC55-281C-778C-1F6D96CEA626}"/>
          </ac:picMkLst>
        </pc:picChg>
      </pc:sldChg>
      <pc:sldChg chg="addSp delSp modSp mod setBg addAnim setClrOvrMap">
        <pc:chgData name="Janet Coates" userId="ea7fc184-bcb7-4e42-ab6a-4b572a518a51" providerId="ADAL" clId="{754205A5-137B-4CEB-88D1-E841B6B9BB03}" dt="2025-12-19T21:02:17.444" v="326" actId="1076"/>
        <pc:sldMkLst>
          <pc:docMk/>
          <pc:sldMk cId="3741089310" sldId="284"/>
        </pc:sldMkLst>
        <pc:spChg chg="mod ord">
          <ac:chgData name="Janet Coates" userId="ea7fc184-bcb7-4e42-ab6a-4b572a518a51" providerId="ADAL" clId="{754205A5-137B-4CEB-88D1-E841B6B9BB03}" dt="2025-12-19T20:54:17.993" v="130" actId="122"/>
          <ac:spMkLst>
            <pc:docMk/>
            <pc:sldMk cId="3741089310" sldId="284"/>
            <ac:spMk id="2" creationId="{11FA778B-CA0B-86CE-E06B-8C89CF222FC3}"/>
          </ac:spMkLst>
        </pc:spChg>
        <pc:spChg chg="del">
          <ac:chgData name="Janet Coates" userId="ea7fc184-bcb7-4e42-ab6a-4b572a518a51" providerId="ADAL" clId="{754205A5-137B-4CEB-88D1-E841B6B9BB03}" dt="2025-12-19T20:46:58.465" v="89" actId="21"/>
          <ac:spMkLst>
            <pc:docMk/>
            <pc:sldMk cId="3741089310" sldId="284"/>
            <ac:spMk id="9" creationId="{E882FDB8-65D7-8D9D-8B03-478107F302E1}"/>
          </ac:spMkLst>
        </pc:spChg>
        <pc:spChg chg="del">
          <ac:chgData name="Janet Coates" userId="ea7fc184-bcb7-4e42-ab6a-4b572a518a51" providerId="ADAL" clId="{754205A5-137B-4CEB-88D1-E841B6B9BB03}" dt="2025-12-19T20:46:54.083" v="88" actId="21"/>
          <ac:spMkLst>
            <pc:docMk/>
            <pc:sldMk cId="3741089310" sldId="284"/>
            <ac:spMk id="10" creationId="{E7A5DFF2-7E0D-1038-E2B0-00D5ACF7627E}"/>
          </ac:spMkLst>
        </pc:spChg>
        <pc:spChg chg="del mod ord">
          <ac:chgData name="Janet Coates" userId="ea7fc184-bcb7-4e42-ab6a-4b572a518a51" providerId="ADAL" clId="{754205A5-137B-4CEB-88D1-E841B6B9BB03}" dt="2025-12-19T20:53:11.361" v="120" actId="21"/>
          <ac:spMkLst>
            <pc:docMk/>
            <pc:sldMk cId="3741089310" sldId="284"/>
            <ac:spMk id="12" creationId="{E5C7ECE2-708E-162C-E8AC-06FD0C3C6422}"/>
          </ac:spMkLst>
        </pc:spChg>
        <pc:spChg chg="del mod">
          <ac:chgData name="Janet Coates" userId="ea7fc184-bcb7-4e42-ab6a-4b572a518a51" providerId="ADAL" clId="{754205A5-137B-4CEB-88D1-E841B6B9BB03}" dt="2025-12-19T20:53:24.612" v="122" actId="21"/>
          <ac:spMkLst>
            <pc:docMk/>
            <pc:sldMk cId="3741089310" sldId="284"/>
            <ac:spMk id="13" creationId="{665A9B6D-A565-B492-9304-19441E7D8E1E}"/>
          </ac:spMkLst>
        </pc:spChg>
        <pc:spChg chg="add del">
          <ac:chgData name="Janet Coates" userId="ea7fc184-bcb7-4e42-ab6a-4b572a518a51" providerId="ADAL" clId="{754205A5-137B-4CEB-88D1-E841B6B9BB03}" dt="2025-12-19T20:51:57.450" v="108" actId="26606"/>
          <ac:spMkLst>
            <pc:docMk/>
            <pc:sldMk cId="3741089310" sldId="284"/>
            <ac:spMk id="22" creationId="{5CB593EA-2F98-479F-B4C4-F366571FA64D}"/>
          </ac:spMkLst>
        </pc:spChg>
        <pc:spChg chg="add mod">
          <ac:chgData name="Janet Coates" userId="ea7fc184-bcb7-4e42-ab6a-4b572a518a51" providerId="ADAL" clId="{754205A5-137B-4CEB-88D1-E841B6B9BB03}" dt="2025-12-19T20:57:51.072" v="166" actId="1076"/>
          <ac:spMkLst>
            <pc:docMk/>
            <pc:sldMk cId="3741089310" sldId="284"/>
            <ac:spMk id="24" creationId="{55295775-506A-F8AC-9F4C-81DE5F049C0D}"/>
          </ac:spMkLst>
        </pc:spChg>
        <pc:spChg chg="add del">
          <ac:chgData name="Janet Coates" userId="ea7fc184-bcb7-4e42-ab6a-4b572a518a51" providerId="ADAL" clId="{754205A5-137B-4CEB-88D1-E841B6B9BB03}" dt="2025-12-19T20:51:17.764" v="104" actId="26606"/>
          <ac:spMkLst>
            <pc:docMk/>
            <pc:sldMk cId="3741089310" sldId="284"/>
            <ac:spMk id="25" creationId="{AAD8F19F-4A55-467B-BED0-8837659A90A4}"/>
          </ac:spMkLst>
        </pc:spChg>
        <pc:spChg chg="add mod">
          <ac:chgData name="Janet Coates" userId="ea7fc184-bcb7-4e42-ab6a-4b572a518a51" providerId="ADAL" clId="{754205A5-137B-4CEB-88D1-E841B6B9BB03}" dt="2025-12-19T20:59:44.200" v="199" actId="255"/>
          <ac:spMkLst>
            <pc:docMk/>
            <pc:sldMk cId="3741089310" sldId="284"/>
            <ac:spMk id="26" creationId="{0DE5F1AF-6D28-2DDD-7C01-9C1B1B0D7041}"/>
          </ac:spMkLst>
        </pc:spChg>
        <pc:spChg chg="add del">
          <ac:chgData name="Janet Coates" userId="ea7fc184-bcb7-4e42-ab6a-4b572a518a51" providerId="ADAL" clId="{754205A5-137B-4CEB-88D1-E841B6B9BB03}" dt="2025-12-19T20:51:57.450" v="108" actId="26606"/>
          <ac:spMkLst>
            <pc:docMk/>
            <pc:sldMk cId="3741089310" sldId="284"/>
            <ac:spMk id="27" creationId="{39BEB6D0-9E4E-4221-93D1-74ABECEE9EFC}"/>
          </ac:spMkLst>
        </pc:spChg>
        <pc:spChg chg="add mod">
          <ac:chgData name="Janet Coates" userId="ea7fc184-bcb7-4e42-ab6a-4b572a518a51" providerId="ADAL" clId="{754205A5-137B-4CEB-88D1-E841B6B9BB03}" dt="2025-12-19T21:00:48.087" v="251" actId="20577"/>
          <ac:spMkLst>
            <pc:docMk/>
            <pc:sldMk cId="3741089310" sldId="284"/>
            <ac:spMk id="28" creationId="{B97D88FE-AF26-A3BE-2A47-5D8928DC391E}"/>
          </ac:spMkLst>
        </pc:spChg>
        <pc:spChg chg="add mod">
          <ac:chgData name="Janet Coates" userId="ea7fc184-bcb7-4e42-ab6a-4b572a518a51" providerId="ADAL" clId="{754205A5-137B-4CEB-88D1-E841B6B9BB03}" dt="2025-12-19T21:01:30.579" v="284" actId="1076"/>
          <ac:spMkLst>
            <pc:docMk/>
            <pc:sldMk cId="3741089310" sldId="284"/>
            <ac:spMk id="29" creationId="{C6AA4416-174C-08EA-AC42-AB3FBD071B07}"/>
          </ac:spMkLst>
        </pc:spChg>
        <pc:spChg chg="add mod">
          <ac:chgData name="Janet Coates" userId="ea7fc184-bcb7-4e42-ab6a-4b572a518a51" providerId="ADAL" clId="{754205A5-137B-4CEB-88D1-E841B6B9BB03}" dt="2025-12-19T21:02:17.444" v="326" actId="1076"/>
          <ac:spMkLst>
            <pc:docMk/>
            <pc:sldMk cId="3741089310" sldId="284"/>
            <ac:spMk id="30" creationId="{AC5DF74A-873E-2DAD-24D4-7F991539A3EF}"/>
          </ac:spMkLst>
        </pc:spChg>
        <pc:picChg chg="del">
          <ac:chgData name="Janet Coates" userId="ea7fc184-bcb7-4e42-ab6a-4b572a518a51" providerId="ADAL" clId="{754205A5-137B-4CEB-88D1-E841B6B9BB03}" dt="2025-12-19T17:11:00.179" v="40" actId="21"/>
          <ac:picMkLst>
            <pc:docMk/>
            <pc:sldMk cId="3741089310" sldId="284"/>
            <ac:picMk id="4" creationId="{24175752-5987-A5C4-14BF-5CA83CDD6C6D}"/>
          </ac:picMkLst>
        </pc:picChg>
        <pc:picChg chg="add del mod">
          <ac:chgData name="Janet Coates" userId="ea7fc184-bcb7-4e42-ab6a-4b572a518a51" providerId="ADAL" clId="{754205A5-137B-4CEB-88D1-E841B6B9BB03}" dt="2025-12-19T20:46:50.199" v="87" actId="21"/>
          <ac:picMkLst>
            <pc:docMk/>
            <pc:sldMk cId="3741089310" sldId="284"/>
            <ac:picMk id="4" creationId="{86C4B693-8AC0-9A88-36E6-91AFF50F126B}"/>
          </ac:picMkLst>
        </pc:picChg>
        <pc:picChg chg="del">
          <ac:chgData name="Janet Coates" userId="ea7fc184-bcb7-4e42-ab6a-4b572a518a51" providerId="ADAL" clId="{754205A5-137B-4CEB-88D1-E841B6B9BB03}" dt="2025-12-19T17:11:02.128" v="41" actId="21"/>
          <ac:picMkLst>
            <pc:docMk/>
            <pc:sldMk cId="3741089310" sldId="284"/>
            <ac:picMk id="5" creationId="{C0E34A63-6F05-2D51-A43A-28E4929CB275}"/>
          </ac:picMkLst>
        </pc:picChg>
        <pc:picChg chg="add mod ord">
          <ac:chgData name="Janet Coates" userId="ea7fc184-bcb7-4e42-ab6a-4b572a518a51" providerId="ADAL" clId="{754205A5-137B-4CEB-88D1-E841B6B9BB03}" dt="2025-12-19T20:51:57.450" v="108" actId="26606"/>
          <ac:picMkLst>
            <pc:docMk/>
            <pc:sldMk cId="3741089310" sldId="284"/>
            <ac:picMk id="7" creationId="{8B78E645-7D31-0276-5726-F22B553DBD73}"/>
          </ac:picMkLst>
        </pc:picChg>
        <pc:picChg chg="add mod ord">
          <ac:chgData name="Janet Coates" userId="ea7fc184-bcb7-4e42-ab6a-4b572a518a51" providerId="ADAL" clId="{754205A5-137B-4CEB-88D1-E841B6B9BB03}" dt="2025-12-19T20:54:25.825" v="131" actId="1076"/>
          <ac:picMkLst>
            <pc:docMk/>
            <pc:sldMk cId="3741089310" sldId="284"/>
            <ac:picMk id="14" creationId="{980861DB-4201-DCBB-C35C-37D93B64E87C}"/>
          </ac:picMkLst>
        </pc:picChg>
        <pc:picChg chg="add mod ord">
          <ac:chgData name="Janet Coates" userId="ea7fc184-bcb7-4e42-ab6a-4b572a518a51" providerId="ADAL" clId="{754205A5-137B-4CEB-88D1-E841B6B9BB03}" dt="2025-12-19T20:51:57.450" v="108" actId="26606"/>
          <ac:picMkLst>
            <pc:docMk/>
            <pc:sldMk cId="3741089310" sldId="284"/>
            <ac:picMk id="16" creationId="{4B108AC5-B304-FF94-9E15-299EF91A5D7E}"/>
          </ac:picMkLst>
        </pc:picChg>
        <pc:picChg chg="add mod ord">
          <ac:chgData name="Janet Coates" userId="ea7fc184-bcb7-4e42-ab6a-4b572a518a51" providerId="ADAL" clId="{754205A5-137B-4CEB-88D1-E841B6B9BB03}" dt="2025-12-19T20:51:57.450" v="108" actId="26606"/>
          <ac:picMkLst>
            <pc:docMk/>
            <pc:sldMk cId="3741089310" sldId="284"/>
            <ac:picMk id="18" creationId="{11063126-6D0E-A103-D6AA-BF86B622B2BE}"/>
          </ac:picMkLst>
        </pc:picChg>
        <pc:picChg chg="add del mod ord">
          <ac:chgData name="Janet Coates" userId="ea7fc184-bcb7-4e42-ab6a-4b572a518a51" providerId="ADAL" clId="{754205A5-137B-4CEB-88D1-E841B6B9BB03}" dt="2025-12-19T20:52:29.574" v="116" actId="21"/>
          <ac:picMkLst>
            <pc:docMk/>
            <pc:sldMk cId="3741089310" sldId="284"/>
            <ac:picMk id="20" creationId="{8954D7B7-0F9B-9792-26A6-AED646A28F4B}"/>
          </ac:picMkLst>
        </pc:picChg>
        <pc:picChg chg="add mod">
          <ac:chgData name="Janet Coates" userId="ea7fc184-bcb7-4e42-ab6a-4b572a518a51" providerId="ADAL" clId="{754205A5-137B-4CEB-88D1-E841B6B9BB03}" dt="2025-12-19T20:52:33.377" v="117" actId="1076"/>
          <ac:picMkLst>
            <pc:docMk/>
            <pc:sldMk cId="3741089310" sldId="284"/>
            <ac:picMk id="23" creationId="{B54FD350-8F9B-D728-92A8-CEB09FB6FE84}"/>
          </ac:picMkLst>
        </pc:picChg>
      </pc:sldChg>
      <pc:sldChg chg="addSp delSp modSp del mod">
        <pc:chgData name="Janet Coates" userId="ea7fc184-bcb7-4e42-ab6a-4b572a518a51" providerId="ADAL" clId="{754205A5-137B-4CEB-88D1-E841B6B9BB03}" dt="2025-12-19T21:32:25.642" v="834" actId="2696"/>
        <pc:sldMkLst>
          <pc:docMk/>
          <pc:sldMk cId="195235347" sldId="288"/>
        </pc:sldMkLst>
        <pc:spChg chg="mod">
          <ac:chgData name="Janet Coates" userId="ea7fc184-bcb7-4e42-ab6a-4b572a518a51" providerId="ADAL" clId="{754205A5-137B-4CEB-88D1-E841B6B9BB03}" dt="2025-12-19T21:31:18.767" v="817" actId="20577"/>
          <ac:spMkLst>
            <pc:docMk/>
            <pc:sldMk cId="195235347" sldId="288"/>
            <ac:spMk id="9" creationId="{EECAFE65-955F-9152-D88E-5ADD8575A626}"/>
          </ac:spMkLst>
        </pc:spChg>
        <pc:picChg chg="add mod">
          <ac:chgData name="Janet Coates" userId="ea7fc184-bcb7-4e42-ab6a-4b572a518a51" providerId="ADAL" clId="{754205A5-137B-4CEB-88D1-E841B6B9BB03}" dt="2025-12-19T21:32:18.812" v="833" actId="14100"/>
          <ac:picMkLst>
            <pc:docMk/>
            <pc:sldMk cId="195235347" sldId="288"/>
            <ac:picMk id="3" creationId="{21DFEC35-607E-5110-357D-1D1D21C119FF}"/>
          </ac:picMkLst>
        </pc:picChg>
        <pc:picChg chg="add mod">
          <ac:chgData name="Janet Coates" userId="ea7fc184-bcb7-4e42-ab6a-4b572a518a51" providerId="ADAL" clId="{754205A5-137B-4CEB-88D1-E841B6B9BB03}" dt="2025-12-19T21:32:15.867" v="832" actId="14100"/>
          <ac:picMkLst>
            <pc:docMk/>
            <pc:sldMk cId="195235347" sldId="288"/>
            <ac:picMk id="5" creationId="{62B50BAE-2217-140A-837C-7366E2CE0403}"/>
          </ac:picMkLst>
        </pc:picChg>
        <pc:picChg chg="add mod">
          <ac:chgData name="Janet Coates" userId="ea7fc184-bcb7-4e42-ab6a-4b572a518a51" providerId="ADAL" clId="{754205A5-137B-4CEB-88D1-E841B6B9BB03}" dt="2025-12-19T21:32:12.655" v="831" actId="14100"/>
          <ac:picMkLst>
            <pc:docMk/>
            <pc:sldMk cId="195235347" sldId="288"/>
            <ac:picMk id="7" creationId="{B88432FA-D0C8-D9A5-AAA5-5EA7C2FB0554}"/>
          </ac:picMkLst>
        </pc:picChg>
        <pc:picChg chg="del">
          <ac:chgData name="Janet Coates" userId="ea7fc184-bcb7-4e42-ab6a-4b572a518a51" providerId="ADAL" clId="{754205A5-137B-4CEB-88D1-E841B6B9BB03}" dt="2025-12-19T21:31:37.522" v="818" actId="21"/>
          <ac:picMkLst>
            <pc:docMk/>
            <pc:sldMk cId="195235347" sldId="288"/>
            <ac:picMk id="13" creationId="{16BA587B-F26F-D074-173A-49A77101F0AB}"/>
          </ac:picMkLst>
        </pc:picChg>
        <pc:picChg chg="del">
          <ac:chgData name="Janet Coates" userId="ea7fc184-bcb7-4e42-ab6a-4b572a518a51" providerId="ADAL" clId="{754205A5-137B-4CEB-88D1-E841B6B9BB03}" dt="2025-12-19T21:31:41.305" v="820" actId="21"/>
          <ac:picMkLst>
            <pc:docMk/>
            <pc:sldMk cId="195235347" sldId="288"/>
            <ac:picMk id="16" creationId="{D0AAA975-60F1-E910-B332-2B2C8CF3D2C3}"/>
          </ac:picMkLst>
        </pc:picChg>
        <pc:picChg chg="del">
          <ac:chgData name="Janet Coates" userId="ea7fc184-bcb7-4e42-ab6a-4b572a518a51" providerId="ADAL" clId="{754205A5-137B-4CEB-88D1-E841B6B9BB03}" dt="2025-12-19T21:31:44.001" v="821" actId="21"/>
          <ac:picMkLst>
            <pc:docMk/>
            <pc:sldMk cId="195235347" sldId="288"/>
            <ac:picMk id="18" creationId="{29ED3B06-CAD6-8187-5EF2-4C230A4FA9E3}"/>
          </ac:picMkLst>
        </pc:picChg>
        <pc:picChg chg="del">
          <ac:chgData name="Janet Coates" userId="ea7fc184-bcb7-4e42-ab6a-4b572a518a51" providerId="ADAL" clId="{754205A5-137B-4CEB-88D1-E841B6B9BB03}" dt="2025-12-19T21:31:39.307" v="819" actId="21"/>
          <ac:picMkLst>
            <pc:docMk/>
            <pc:sldMk cId="195235347" sldId="288"/>
            <ac:picMk id="20" creationId="{F78CCE70-5E7E-3696-5D49-EA0FF5AF0939}"/>
          </ac:picMkLst>
        </pc:picChg>
      </pc:sldChg>
      <pc:sldChg chg="addSp delSp modSp mod">
        <pc:chgData name="Janet Coates" userId="ea7fc184-bcb7-4e42-ab6a-4b572a518a51" providerId="ADAL" clId="{754205A5-137B-4CEB-88D1-E841B6B9BB03}" dt="2025-12-19T21:59:11.428" v="1561" actId="2"/>
        <pc:sldMkLst>
          <pc:docMk/>
          <pc:sldMk cId="1752642299" sldId="289"/>
        </pc:sldMkLst>
        <pc:spChg chg="mod">
          <ac:chgData name="Janet Coates" userId="ea7fc184-bcb7-4e42-ab6a-4b572a518a51" providerId="ADAL" clId="{754205A5-137B-4CEB-88D1-E841B6B9BB03}" dt="2025-12-19T21:27:48.025" v="708" actId="20577"/>
          <ac:spMkLst>
            <pc:docMk/>
            <pc:sldMk cId="1752642299" sldId="289"/>
            <ac:spMk id="2" creationId="{5E699422-BB91-1DE7-FCCC-18D9BF619644}"/>
          </ac:spMkLst>
        </pc:spChg>
        <pc:spChg chg="del mod">
          <ac:chgData name="Janet Coates" userId="ea7fc184-bcb7-4e42-ab6a-4b572a518a51" providerId="ADAL" clId="{754205A5-137B-4CEB-88D1-E841B6B9BB03}" dt="2025-12-19T21:29:37.022" v="789"/>
          <ac:spMkLst>
            <pc:docMk/>
            <pc:sldMk cId="1752642299" sldId="289"/>
            <ac:spMk id="3" creationId="{AFA1B8B5-0158-F269-204E-F555A5613208}"/>
          </ac:spMkLst>
        </pc:spChg>
        <pc:spChg chg="mod">
          <ac:chgData name="Janet Coates" userId="ea7fc184-bcb7-4e42-ab6a-4b572a518a51" providerId="ADAL" clId="{754205A5-137B-4CEB-88D1-E841B6B9BB03}" dt="2025-12-19T21:28:32.504" v="726" actId="2711"/>
          <ac:spMkLst>
            <pc:docMk/>
            <pc:sldMk cId="1752642299" sldId="289"/>
            <ac:spMk id="8" creationId="{1F07D4B3-A68E-4717-0E06-3F42349ABBFE}"/>
          </ac:spMkLst>
        </pc:spChg>
        <pc:spChg chg="mod">
          <ac:chgData name="Janet Coates" userId="ea7fc184-bcb7-4e42-ab6a-4b572a518a51" providerId="ADAL" clId="{754205A5-137B-4CEB-88D1-E841B6B9BB03}" dt="2025-12-19T21:59:04.022" v="1557" actId="2"/>
          <ac:spMkLst>
            <pc:docMk/>
            <pc:sldMk cId="1752642299" sldId="289"/>
            <ac:spMk id="9" creationId="{25247426-8A0C-DA48-51F6-BD7456664DF4}"/>
          </ac:spMkLst>
        </pc:spChg>
        <pc:spChg chg="mod">
          <ac:chgData name="Janet Coates" userId="ea7fc184-bcb7-4e42-ab6a-4b572a518a51" providerId="ADAL" clId="{754205A5-137B-4CEB-88D1-E841B6B9BB03}" dt="2025-12-19T21:59:07.507" v="1559" actId="2"/>
          <ac:spMkLst>
            <pc:docMk/>
            <pc:sldMk cId="1752642299" sldId="289"/>
            <ac:spMk id="10" creationId="{E21CCD41-CDE9-E740-2F2B-1869212FA960}"/>
          </ac:spMkLst>
        </pc:spChg>
        <pc:spChg chg="mod">
          <ac:chgData name="Janet Coates" userId="ea7fc184-bcb7-4e42-ab6a-4b572a518a51" providerId="ADAL" clId="{754205A5-137B-4CEB-88D1-E841B6B9BB03}" dt="2025-12-19T21:59:11.428" v="1561" actId="2"/>
          <ac:spMkLst>
            <pc:docMk/>
            <pc:sldMk cId="1752642299" sldId="289"/>
            <ac:spMk id="11" creationId="{5D79F3C7-AB19-3381-014C-0EF1702BC002}"/>
          </ac:spMkLst>
        </pc:spChg>
        <pc:spChg chg="del">
          <ac:chgData name="Janet Coates" userId="ea7fc184-bcb7-4e42-ab6a-4b572a518a51" providerId="ADAL" clId="{754205A5-137B-4CEB-88D1-E841B6B9BB03}" dt="2025-12-19T21:30:08.967" v="795" actId="21"/>
          <ac:spMkLst>
            <pc:docMk/>
            <pc:sldMk cId="1752642299" sldId="289"/>
            <ac:spMk id="13" creationId="{3A3CC2B0-BC5D-86CE-5EB8-2C4B4B94A9E8}"/>
          </ac:spMkLst>
        </pc:spChg>
        <pc:spChg chg="del">
          <ac:chgData name="Janet Coates" userId="ea7fc184-bcb7-4e42-ab6a-4b572a518a51" providerId="ADAL" clId="{754205A5-137B-4CEB-88D1-E841B6B9BB03}" dt="2025-12-19T21:30:00.307" v="793" actId="21"/>
          <ac:spMkLst>
            <pc:docMk/>
            <pc:sldMk cId="1752642299" sldId="289"/>
            <ac:spMk id="14" creationId="{E0797C0B-C8BC-3E1D-3ACA-EC92378F6CFA}"/>
          </ac:spMkLst>
        </pc:spChg>
        <pc:spChg chg="del">
          <ac:chgData name="Janet Coates" userId="ea7fc184-bcb7-4e42-ab6a-4b572a518a51" providerId="ADAL" clId="{754205A5-137B-4CEB-88D1-E841B6B9BB03}" dt="2025-12-19T21:30:04.058" v="794" actId="21"/>
          <ac:spMkLst>
            <pc:docMk/>
            <pc:sldMk cId="1752642299" sldId="289"/>
            <ac:spMk id="15" creationId="{A5563DBD-4CCB-1E9A-1E54-58C2D5B2431C}"/>
          </ac:spMkLst>
        </pc:spChg>
        <pc:picChg chg="mod">
          <ac:chgData name="Janet Coates" userId="ea7fc184-bcb7-4e42-ab6a-4b572a518a51" providerId="ADAL" clId="{754205A5-137B-4CEB-88D1-E841B6B9BB03}" dt="2025-12-19T21:27:02.264" v="692" actId="14826"/>
          <ac:picMkLst>
            <pc:docMk/>
            <pc:sldMk cId="1752642299" sldId="289"/>
            <ac:picMk id="4" creationId="{390C5E38-633F-AB4C-9B3F-75491C3CFBDA}"/>
          </ac:picMkLst>
        </pc:picChg>
        <pc:picChg chg="mod">
          <ac:chgData name="Janet Coates" userId="ea7fc184-bcb7-4e42-ab6a-4b572a518a51" providerId="ADAL" clId="{754205A5-137B-4CEB-88D1-E841B6B9BB03}" dt="2025-12-19T21:26:04.576" v="690" actId="14826"/>
          <ac:picMkLst>
            <pc:docMk/>
            <pc:sldMk cId="1752642299" sldId="289"/>
            <ac:picMk id="5" creationId="{77CDCFD6-AAF1-F5BC-ECE5-5863BBD349D1}"/>
          </ac:picMkLst>
        </pc:picChg>
        <pc:picChg chg="add del mod">
          <ac:chgData name="Janet Coates" userId="ea7fc184-bcb7-4e42-ab6a-4b572a518a51" providerId="ADAL" clId="{754205A5-137B-4CEB-88D1-E841B6B9BB03}" dt="2025-12-19T21:29:49.445" v="792" actId="21"/>
          <ac:picMkLst>
            <pc:docMk/>
            <pc:sldMk cId="1752642299" sldId="289"/>
            <ac:picMk id="6" creationId="{2F91FD31-A986-FD39-2DE6-BFB22E4492EF}"/>
          </ac:picMkLst>
        </pc:picChg>
        <pc:picChg chg="mod">
          <ac:chgData name="Janet Coates" userId="ea7fc184-bcb7-4e42-ab6a-4b572a518a51" providerId="ADAL" clId="{754205A5-137B-4CEB-88D1-E841B6B9BB03}" dt="2025-12-19T21:27:24.542" v="693" actId="14826"/>
          <ac:picMkLst>
            <pc:docMk/>
            <pc:sldMk cId="1752642299" sldId="289"/>
            <ac:picMk id="7" creationId="{8E2DD4EA-4A11-34E4-6DF6-D7A0A372AF1A}"/>
          </ac:picMkLst>
        </pc:picChg>
      </pc:sldChg>
      <pc:sldChg chg="del">
        <pc:chgData name="Janet Coates" userId="ea7fc184-bcb7-4e42-ab6a-4b572a518a51" providerId="ADAL" clId="{754205A5-137B-4CEB-88D1-E841B6B9BB03}" dt="2025-12-19T21:07:29.305" v="453" actId="2696"/>
        <pc:sldMkLst>
          <pc:docMk/>
          <pc:sldMk cId="3009552745" sldId="290"/>
        </pc:sldMkLst>
      </pc:sldChg>
      <pc:sldChg chg="addSp modSp mod">
        <pc:chgData name="Janet Coates" userId="ea7fc184-bcb7-4e42-ab6a-4b572a518a51" providerId="ADAL" clId="{754205A5-137B-4CEB-88D1-E841B6B9BB03}" dt="2025-12-19T21:58:22.084" v="1556" actId="14100"/>
        <pc:sldMkLst>
          <pc:docMk/>
          <pc:sldMk cId="783039576" sldId="291"/>
        </pc:sldMkLst>
        <pc:spChg chg="add mod">
          <ac:chgData name="Janet Coates" userId="ea7fc184-bcb7-4e42-ab6a-4b572a518a51" providerId="ADAL" clId="{754205A5-137B-4CEB-88D1-E841B6B9BB03}" dt="2025-12-19T21:58:22.084" v="1556" actId="14100"/>
          <ac:spMkLst>
            <pc:docMk/>
            <pc:sldMk cId="783039576" sldId="291"/>
            <ac:spMk id="2" creationId="{91A41AC4-1ECD-1064-339F-B8E55C75C7E4}"/>
          </ac:spMkLst>
        </pc:spChg>
        <pc:spChg chg="mod">
          <ac:chgData name="Janet Coates" userId="ea7fc184-bcb7-4e42-ab6a-4b572a518a51" providerId="ADAL" clId="{754205A5-137B-4CEB-88D1-E841B6B9BB03}" dt="2025-12-19T21:56:49.539" v="1525" actId="1076"/>
          <ac:spMkLst>
            <pc:docMk/>
            <pc:sldMk cId="783039576" sldId="291"/>
            <ac:spMk id="6" creationId="{60C4F249-CDB7-E72F-C723-9950F30DF2F4}"/>
          </ac:spMkLst>
        </pc:spChg>
      </pc:sldChg>
      <pc:sldChg chg="addSp delSp modSp mod">
        <pc:chgData name="Janet Coates" userId="ea7fc184-bcb7-4e42-ab6a-4b572a518a51" providerId="ADAL" clId="{754205A5-137B-4CEB-88D1-E841B6B9BB03}" dt="2025-12-19T21:07:18.567" v="452" actId="1076"/>
        <pc:sldMkLst>
          <pc:docMk/>
          <pc:sldMk cId="1308735158" sldId="292"/>
        </pc:sldMkLst>
        <pc:spChg chg="add mod">
          <ac:chgData name="Janet Coates" userId="ea7fc184-bcb7-4e42-ab6a-4b572a518a51" providerId="ADAL" clId="{754205A5-137B-4CEB-88D1-E841B6B9BB03}" dt="2025-12-19T21:07:18.567" v="452" actId="1076"/>
          <ac:spMkLst>
            <pc:docMk/>
            <pc:sldMk cId="1308735158" sldId="292"/>
            <ac:spMk id="2" creationId="{13C3BC65-A581-354A-C86B-C304FF7EF040}"/>
          </ac:spMkLst>
        </pc:spChg>
        <pc:spChg chg="mod">
          <ac:chgData name="Janet Coates" userId="ea7fc184-bcb7-4e42-ab6a-4b572a518a51" providerId="ADAL" clId="{754205A5-137B-4CEB-88D1-E841B6B9BB03}" dt="2025-12-19T21:05:57.541" v="413" actId="1076"/>
          <ac:spMkLst>
            <pc:docMk/>
            <pc:sldMk cId="1308735158" sldId="292"/>
            <ac:spMk id="3" creationId="{AE9F1F95-22A9-DE47-F69F-43BBA772314D}"/>
          </ac:spMkLst>
        </pc:spChg>
        <pc:spChg chg="del">
          <ac:chgData name="Janet Coates" userId="ea7fc184-bcb7-4e42-ab6a-4b572a518a51" providerId="ADAL" clId="{754205A5-137B-4CEB-88D1-E841B6B9BB03}" dt="2025-12-19T21:06:26.767" v="417" actId="21"/>
          <ac:spMkLst>
            <pc:docMk/>
            <pc:sldMk cId="1308735158" sldId="292"/>
            <ac:spMk id="8" creationId="{A1CCB40D-0BE9-D568-3B88-670C29CC0FDF}"/>
          </ac:spMkLst>
        </pc:spChg>
        <pc:spChg chg="mod">
          <ac:chgData name="Janet Coates" userId="ea7fc184-bcb7-4e42-ab6a-4b572a518a51" providerId="ADAL" clId="{754205A5-137B-4CEB-88D1-E841B6B9BB03}" dt="2025-12-19T21:06:21.311" v="416" actId="1076"/>
          <ac:spMkLst>
            <pc:docMk/>
            <pc:sldMk cId="1308735158" sldId="292"/>
            <ac:spMk id="14" creationId="{4B65EC81-269D-61CE-C730-543AF1D3B996}"/>
          </ac:spMkLst>
        </pc:spChg>
        <pc:spChg chg="mod">
          <ac:chgData name="Janet Coates" userId="ea7fc184-bcb7-4e42-ab6a-4b572a518a51" providerId="ADAL" clId="{754205A5-137B-4CEB-88D1-E841B6B9BB03}" dt="2025-12-19T21:04:45.454" v="368" actId="207"/>
          <ac:spMkLst>
            <pc:docMk/>
            <pc:sldMk cId="1308735158" sldId="292"/>
            <ac:spMk id="16" creationId="{430724F9-3C0B-1A11-0F54-7ED957087073}"/>
          </ac:spMkLst>
        </pc:spChg>
        <pc:picChg chg="mod">
          <ac:chgData name="Janet Coates" userId="ea7fc184-bcb7-4e42-ab6a-4b572a518a51" providerId="ADAL" clId="{754205A5-137B-4CEB-88D1-E841B6B9BB03}" dt="2025-12-19T21:04:20.466" v="329" actId="14826"/>
          <ac:picMkLst>
            <pc:docMk/>
            <pc:sldMk cId="1308735158" sldId="292"/>
            <ac:picMk id="4" creationId="{B2F6549F-3482-9AAF-461D-458CBF6EE0CD}"/>
          </ac:picMkLst>
        </pc:picChg>
        <pc:picChg chg="mod">
          <ac:chgData name="Janet Coates" userId="ea7fc184-bcb7-4e42-ab6a-4b572a518a51" providerId="ADAL" clId="{754205A5-137B-4CEB-88D1-E841B6B9BB03}" dt="2025-12-19T21:02:58.042" v="327" actId="14826"/>
          <ac:picMkLst>
            <pc:docMk/>
            <pc:sldMk cId="1308735158" sldId="292"/>
            <ac:picMk id="5" creationId="{6C0D838F-4F6F-1C02-865B-3287EF8EEC8F}"/>
          </ac:picMkLst>
        </pc:picChg>
        <pc:picChg chg="mod">
          <ac:chgData name="Janet Coates" userId="ea7fc184-bcb7-4e42-ab6a-4b572a518a51" providerId="ADAL" clId="{754205A5-137B-4CEB-88D1-E841B6B9BB03}" dt="2025-12-19T21:03:15.549" v="328" actId="14826"/>
          <ac:picMkLst>
            <pc:docMk/>
            <pc:sldMk cId="1308735158" sldId="292"/>
            <ac:picMk id="6" creationId="{5B982A59-55A7-1391-1A10-77A16236B5A6}"/>
          </ac:picMkLst>
        </pc:picChg>
      </pc:sldChg>
      <pc:sldChg chg="modSp mod">
        <pc:chgData name="Janet Coates" userId="ea7fc184-bcb7-4e42-ab6a-4b572a518a51" providerId="ADAL" clId="{754205A5-137B-4CEB-88D1-E841B6B9BB03}" dt="2025-12-19T21:19:50.570" v="537" actId="1076"/>
        <pc:sldMkLst>
          <pc:docMk/>
          <pc:sldMk cId="1660265026" sldId="293"/>
        </pc:sldMkLst>
        <pc:spChg chg="mod">
          <ac:chgData name="Janet Coates" userId="ea7fc184-bcb7-4e42-ab6a-4b572a518a51" providerId="ADAL" clId="{754205A5-137B-4CEB-88D1-E841B6B9BB03}" dt="2025-12-19T21:19:50.570" v="537" actId="1076"/>
          <ac:spMkLst>
            <pc:docMk/>
            <pc:sldMk cId="1660265026" sldId="293"/>
            <ac:spMk id="2" creationId="{5224963F-C290-30A7-A0F7-2C103868AC05}"/>
          </ac:spMkLst>
        </pc:spChg>
        <pc:spChg chg="mod">
          <ac:chgData name="Janet Coates" userId="ea7fc184-bcb7-4e42-ab6a-4b572a518a51" providerId="ADAL" clId="{754205A5-137B-4CEB-88D1-E841B6B9BB03}" dt="2025-12-19T21:19:17.210" v="508" actId="20577"/>
          <ac:spMkLst>
            <pc:docMk/>
            <pc:sldMk cId="1660265026" sldId="293"/>
            <ac:spMk id="10" creationId="{268225D5-0172-EEAF-4973-3FFF236F45DF}"/>
          </ac:spMkLst>
        </pc:spChg>
        <pc:spChg chg="mod">
          <ac:chgData name="Janet Coates" userId="ea7fc184-bcb7-4e42-ab6a-4b572a518a51" providerId="ADAL" clId="{754205A5-137B-4CEB-88D1-E841B6B9BB03}" dt="2025-12-19T21:18:00.696" v="467" actId="20577"/>
          <ac:spMkLst>
            <pc:docMk/>
            <pc:sldMk cId="1660265026" sldId="293"/>
            <ac:spMk id="11" creationId="{2964391C-2C93-8913-1D4C-8A4979D150F6}"/>
          </ac:spMkLst>
        </pc:spChg>
        <pc:spChg chg="mod">
          <ac:chgData name="Janet Coates" userId="ea7fc184-bcb7-4e42-ab6a-4b572a518a51" providerId="ADAL" clId="{754205A5-137B-4CEB-88D1-E841B6B9BB03}" dt="2025-12-19T21:19:36.628" v="536" actId="20577"/>
          <ac:spMkLst>
            <pc:docMk/>
            <pc:sldMk cId="1660265026" sldId="293"/>
            <ac:spMk id="12" creationId="{1337BA13-6AA7-9B53-3778-F1CD3287CAC2}"/>
          </ac:spMkLst>
        </pc:spChg>
        <pc:spChg chg="mod">
          <ac:chgData name="Janet Coates" userId="ea7fc184-bcb7-4e42-ab6a-4b572a518a51" providerId="ADAL" clId="{754205A5-137B-4CEB-88D1-E841B6B9BB03}" dt="2025-12-19T21:18:31.443" v="477" actId="20577"/>
          <ac:spMkLst>
            <pc:docMk/>
            <pc:sldMk cId="1660265026" sldId="293"/>
            <ac:spMk id="14" creationId="{820A49A6-E29F-8DAE-43E6-CF248FD5F480}"/>
          </ac:spMkLst>
        </pc:spChg>
        <pc:picChg chg="mod">
          <ac:chgData name="Janet Coates" userId="ea7fc184-bcb7-4e42-ab6a-4b572a518a51" providerId="ADAL" clId="{754205A5-137B-4CEB-88D1-E841B6B9BB03}" dt="2025-12-19T21:18:41.435" v="478" actId="1076"/>
          <ac:picMkLst>
            <pc:docMk/>
            <pc:sldMk cId="1660265026" sldId="293"/>
            <ac:picMk id="5" creationId="{316706A8-56A7-4B6F-9BE0-C30868C16A33}"/>
          </ac:picMkLst>
        </pc:picChg>
        <pc:picChg chg="mod">
          <ac:chgData name="Janet Coates" userId="ea7fc184-bcb7-4e42-ab6a-4b572a518a51" providerId="ADAL" clId="{754205A5-137B-4CEB-88D1-E841B6B9BB03}" dt="2025-12-19T21:14:51.043" v="455" actId="14826"/>
          <ac:picMkLst>
            <pc:docMk/>
            <pc:sldMk cId="1660265026" sldId="293"/>
            <ac:picMk id="6" creationId="{4F94BD13-44A6-0B3C-2A10-83CCC883A0E2}"/>
          </ac:picMkLst>
        </pc:picChg>
        <pc:picChg chg="mod">
          <ac:chgData name="Janet Coates" userId="ea7fc184-bcb7-4e42-ab6a-4b572a518a51" providerId="ADAL" clId="{754205A5-137B-4CEB-88D1-E841B6B9BB03}" dt="2025-12-19T21:07:58.074" v="454" actId="14826"/>
          <ac:picMkLst>
            <pc:docMk/>
            <pc:sldMk cId="1660265026" sldId="293"/>
            <ac:picMk id="8" creationId="{10C8B83D-C809-5FCB-AAC3-FC5A5A502248}"/>
          </ac:picMkLst>
        </pc:picChg>
        <pc:picChg chg="mod">
          <ac:chgData name="Janet Coates" userId="ea7fc184-bcb7-4e42-ab6a-4b572a518a51" providerId="ADAL" clId="{754205A5-137B-4CEB-88D1-E841B6B9BB03}" dt="2025-12-19T21:17:47.941" v="457" actId="14826"/>
          <ac:picMkLst>
            <pc:docMk/>
            <pc:sldMk cId="1660265026" sldId="293"/>
            <ac:picMk id="9" creationId="{BAF367EC-E7C1-5DCE-4537-46E253721617}"/>
          </ac:picMkLst>
        </pc:picChg>
      </pc:sldChg>
      <pc:sldChg chg="addSp delSp modSp mod">
        <pc:chgData name="Janet Coates" userId="ea7fc184-bcb7-4e42-ab6a-4b572a518a51" providerId="ADAL" clId="{754205A5-137B-4CEB-88D1-E841B6B9BB03}" dt="2025-12-19T21:59:48.471" v="1577" actId="2"/>
        <pc:sldMkLst>
          <pc:docMk/>
          <pc:sldMk cId="191455669" sldId="294"/>
        </pc:sldMkLst>
        <pc:spChg chg="mod">
          <ac:chgData name="Janet Coates" userId="ea7fc184-bcb7-4e42-ab6a-4b572a518a51" providerId="ADAL" clId="{754205A5-137B-4CEB-88D1-E841B6B9BB03}" dt="2025-12-19T21:44:28.097" v="1166" actId="20577"/>
          <ac:spMkLst>
            <pc:docMk/>
            <pc:sldMk cId="191455669" sldId="294"/>
            <ac:spMk id="2" creationId="{41E7D8FE-701C-2246-B5A1-1551973FD5B6}"/>
          </ac:spMkLst>
        </pc:spChg>
        <pc:spChg chg="del mod">
          <ac:chgData name="Janet Coates" userId="ea7fc184-bcb7-4e42-ab6a-4b572a518a51" providerId="ADAL" clId="{754205A5-137B-4CEB-88D1-E841B6B9BB03}" dt="2025-12-19T21:50:22.912" v="1363" actId="478"/>
          <ac:spMkLst>
            <pc:docMk/>
            <pc:sldMk cId="191455669" sldId="294"/>
            <ac:spMk id="3" creationId="{956C7314-7E66-E55B-E342-D6C672E25CCB}"/>
          </ac:spMkLst>
        </pc:spChg>
        <pc:spChg chg="add del mod">
          <ac:chgData name="Janet Coates" userId="ea7fc184-bcb7-4e42-ab6a-4b572a518a51" providerId="ADAL" clId="{754205A5-137B-4CEB-88D1-E841B6B9BB03}" dt="2025-12-19T21:50:29.540" v="1364" actId="21"/>
          <ac:spMkLst>
            <pc:docMk/>
            <pc:sldMk cId="191455669" sldId="294"/>
            <ac:spMk id="5" creationId="{A043C4EB-D799-E3D3-2918-EA8AC8EFA4F1}"/>
          </ac:spMkLst>
        </pc:spChg>
        <pc:spChg chg="add del mod">
          <ac:chgData name="Janet Coates" userId="ea7fc184-bcb7-4e42-ab6a-4b572a518a51" providerId="ADAL" clId="{754205A5-137B-4CEB-88D1-E841B6B9BB03}" dt="2025-12-19T21:50:44.391" v="1369"/>
          <ac:spMkLst>
            <pc:docMk/>
            <pc:sldMk cId="191455669" sldId="294"/>
            <ac:spMk id="6" creationId="{0F880E4A-557B-CEAA-B1D1-0F7B8370903E}"/>
          </ac:spMkLst>
        </pc:spChg>
        <pc:spChg chg="add mod">
          <ac:chgData name="Janet Coates" userId="ea7fc184-bcb7-4e42-ab6a-4b572a518a51" providerId="ADAL" clId="{754205A5-137B-4CEB-88D1-E841B6B9BB03}" dt="2025-12-19T21:59:48.471" v="1577" actId="2"/>
          <ac:spMkLst>
            <pc:docMk/>
            <pc:sldMk cId="191455669" sldId="294"/>
            <ac:spMk id="8" creationId="{A043C4EB-D799-E3D3-2918-EA8AC8EFA4F1}"/>
          </ac:spMkLst>
        </pc:spChg>
        <pc:spChg chg="add mod">
          <ac:chgData name="Janet Coates" userId="ea7fc184-bcb7-4e42-ab6a-4b572a518a51" providerId="ADAL" clId="{754205A5-137B-4CEB-88D1-E841B6B9BB03}" dt="2025-12-19T21:55:03.319" v="1521" actId="1076"/>
          <ac:spMkLst>
            <pc:docMk/>
            <pc:sldMk cId="191455669" sldId="294"/>
            <ac:spMk id="9" creationId="{7789B757-A5D8-499E-011F-D2E7A0CD4926}"/>
          </ac:spMkLst>
        </pc:spChg>
        <pc:picChg chg="mod">
          <ac:chgData name="Janet Coates" userId="ea7fc184-bcb7-4e42-ab6a-4b572a518a51" providerId="ADAL" clId="{754205A5-137B-4CEB-88D1-E841B6B9BB03}" dt="2025-12-19T21:53:12.559" v="1399" actId="688"/>
          <ac:picMkLst>
            <pc:docMk/>
            <pc:sldMk cId="191455669" sldId="294"/>
            <ac:picMk id="7" creationId="{E47E2A21-2A97-CF0C-EA75-7099F0F653B9}"/>
          </ac:picMkLst>
        </pc:picChg>
      </pc:sldChg>
      <pc:sldChg chg="modSp mod">
        <pc:chgData name="Janet Coates" userId="ea7fc184-bcb7-4e42-ab6a-4b572a518a51" providerId="ADAL" clId="{754205A5-137B-4CEB-88D1-E841B6B9BB03}" dt="2025-12-19T21:54:35.004" v="1498" actId="1076"/>
        <pc:sldMkLst>
          <pc:docMk/>
          <pc:sldMk cId="2219979646" sldId="295"/>
        </pc:sldMkLst>
        <pc:spChg chg="mod">
          <ac:chgData name="Janet Coates" userId="ea7fc184-bcb7-4e42-ab6a-4b572a518a51" providerId="ADAL" clId="{754205A5-137B-4CEB-88D1-E841B6B9BB03}" dt="2025-12-19T21:54:32.081" v="1497" actId="1076"/>
          <ac:spMkLst>
            <pc:docMk/>
            <pc:sldMk cId="2219979646" sldId="295"/>
            <ac:spMk id="2" creationId="{FB1CD29E-A4F4-A7A9-1B32-3DE2BC992905}"/>
          </ac:spMkLst>
        </pc:spChg>
        <pc:picChg chg="mod">
          <ac:chgData name="Janet Coates" userId="ea7fc184-bcb7-4e42-ab6a-4b572a518a51" providerId="ADAL" clId="{754205A5-137B-4CEB-88D1-E841B6B9BB03}" dt="2025-12-19T21:54:35.004" v="1498" actId="1076"/>
          <ac:picMkLst>
            <pc:docMk/>
            <pc:sldMk cId="2219979646" sldId="295"/>
            <ac:picMk id="5" creationId="{EB22FDEA-C61D-636E-BDE5-B6DAFDD1E4DC}"/>
          </ac:picMkLst>
        </pc:picChg>
      </pc:sldChg>
      <pc:sldChg chg="del">
        <pc:chgData name="Janet Coates" userId="ea7fc184-bcb7-4e42-ab6a-4b572a518a51" providerId="ADAL" clId="{754205A5-137B-4CEB-88D1-E841B6B9BB03}" dt="2025-12-19T21:55:12.744" v="1522" actId="2696"/>
        <pc:sldMkLst>
          <pc:docMk/>
          <pc:sldMk cId="1779041778" sldId="296"/>
        </pc:sldMkLst>
      </pc:sldChg>
      <pc:sldChg chg="del">
        <pc:chgData name="Janet Coates" userId="ea7fc184-bcb7-4e42-ab6a-4b572a518a51" providerId="ADAL" clId="{754205A5-137B-4CEB-88D1-E841B6B9BB03}" dt="2025-12-19T21:55:15.518" v="1523" actId="2696"/>
        <pc:sldMkLst>
          <pc:docMk/>
          <pc:sldMk cId="1360973805" sldId="297"/>
        </pc:sldMkLst>
      </pc:sldChg>
      <pc:sldChg chg="del">
        <pc:chgData name="Janet Coates" userId="ea7fc184-bcb7-4e42-ab6a-4b572a518a51" providerId="ADAL" clId="{754205A5-137B-4CEB-88D1-E841B6B9BB03}" dt="2025-12-19T21:55:18.164" v="1524" actId="2696"/>
        <pc:sldMkLst>
          <pc:docMk/>
          <pc:sldMk cId="2745300787" sldId="298"/>
        </pc:sldMkLst>
      </pc:sldChg>
      <pc:sldChg chg="addSp delSp modSp new mod setBg">
        <pc:chgData name="Janet Coates" userId="ea7fc184-bcb7-4e42-ab6a-4b572a518a51" providerId="ADAL" clId="{754205A5-137B-4CEB-88D1-E841B6B9BB03}" dt="2025-12-19T21:25:10.381" v="689" actId="207"/>
        <pc:sldMkLst>
          <pc:docMk/>
          <pc:sldMk cId="3900350157" sldId="299"/>
        </pc:sldMkLst>
        <pc:spChg chg="mod ord">
          <ac:chgData name="Janet Coates" userId="ea7fc184-bcb7-4e42-ab6a-4b572a518a51" providerId="ADAL" clId="{754205A5-137B-4CEB-88D1-E841B6B9BB03}" dt="2025-12-19T21:22:02.549" v="577" actId="1076"/>
          <ac:spMkLst>
            <pc:docMk/>
            <pc:sldMk cId="3900350157" sldId="299"/>
            <ac:spMk id="2" creationId="{FE9B7B0D-5F87-7CA5-2F24-C6AC2089E305}"/>
          </ac:spMkLst>
        </pc:spChg>
        <pc:spChg chg="del">
          <ac:chgData name="Janet Coates" userId="ea7fc184-bcb7-4e42-ab6a-4b572a518a51" providerId="ADAL" clId="{754205A5-137B-4CEB-88D1-E841B6B9BB03}" dt="2025-12-19T21:20:08.436" v="539"/>
          <ac:spMkLst>
            <pc:docMk/>
            <pc:sldMk cId="3900350157" sldId="299"/>
            <ac:spMk id="3" creationId="{B0BF07FA-AA9C-8169-1913-4D62EA4DCF3B}"/>
          </ac:spMkLst>
        </pc:spChg>
        <pc:spChg chg="add del mod">
          <ac:chgData name="Janet Coates" userId="ea7fc184-bcb7-4e42-ab6a-4b572a518a51" providerId="ADAL" clId="{754205A5-137B-4CEB-88D1-E841B6B9BB03}" dt="2025-12-19T21:20:17.066" v="543"/>
          <ac:spMkLst>
            <pc:docMk/>
            <pc:sldMk cId="3900350157" sldId="299"/>
            <ac:spMk id="7" creationId="{8225D623-DAD0-7728-5B37-EED8D89367A7}"/>
          </ac:spMkLst>
        </pc:spChg>
        <pc:spChg chg="add mod">
          <ac:chgData name="Janet Coates" userId="ea7fc184-bcb7-4e42-ab6a-4b572a518a51" providerId="ADAL" clId="{754205A5-137B-4CEB-88D1-E841B6B9BB03}" dt="2025-12-19T21:23:04.387" v="613" actId="20577"/>
          <ac:spMkLst>
            <pc:docMk/>
            <pc:sldMk cId="3900350157" sldId="299"/>
            <ac:spMk id="14" creationId="{879FA674-D3D0-03AC-870E-EE5BABBD8F47}"/>
          </ac:spMkLst>
        </pc:spChg>
        <pc:spChg chg="add mod">
          <ac:chgData name="Janet Coates" userId="ea7fc184-bcb7-4e42-ab6a-4b572a518a51" providerId="ADAL" clId="{754205A5-137B-4CEB-88D1-E841B6B9BB03}" dt="2025-12-19T21:23:37.033" v="648" actId="255"/>
          <ac:spMkLst>
            <pc:docMk/>
            <pc:sldMk cId="3900350157" sldId="299"/>
            <ac:spMk id="15" creationId="{C9562F4D-D5B8-6928-3D0F-0C76A441E922}"/>
          </ac:spMkLst>
        </pc:spChg>
        <pc:spChg chg="add mod">
          <ac:chgData name="Janet Coates" userId="ea7fc184-bcb7-4e42-ab6a-4b572a518a51" providerId="ADAL" clId="{754205A5-137B-4CEB-88D1-E841B6B9BB03}" dt="2025-12-19T21:25:10.381" v="689" actId="207"/>
          <ac:spMkLst>
            <pc:docMk/>
            <pc:sldMk cId="3900350157" sldId="299"/>
            <ac:spMk id="16" creationId="{E718A4A1-30A0-2232-7BC8-F1DEBD603A4E}"/>
          </ac:spMkLst>
        </pc:spChg>
        <pc:spChg chg="add del">
          <ac:chgData name="Janet Coates" userId="ea7fc184-bcb7-4e42-ab6a-4b572a518a51" providerId="ADAL" clId="{754205A5-137B-4CEB-88D1-E841B6B9BB03}" dt="2025-12-19T21:21:10.547" v="557" actId="26606"/>
          <ac:spMkLst>
            <pc:docMk/>
            <pc:sldMk cId="3900350157" sldId="299"/>
            <ac:spMk id="17" creationId="{D647BCB6-C496-7733-9BE7-049C9A74DA6D}"/>
          </ac:spMkLst>
        </pc:spChg>
        <pc:spChg chg="add del">
          <ac:chgData name="Janet Coates" userId="ea7fc184-bcb7-4e42-ab6a-4b572a518a51" providerId="ADAL" clId="{754205A5-137B-4CEB-88D1-E841B6B9BB03}" dt="2025-12-19T21:21:10.547" v="557" actId="26606"/>
          <ac:spMkLst>
            <pc:docMk/>
            <pc:sldMk cId="3900350157" sldId="299"/>
            <ac:spMk id="20" creationId="{9D9CE3C4-25D7-403C-9312-F3B39099D298}"/>
          </ac:spMkLst>
        </pc:spChg>
        <pc:spChg chg="add del">
          <ac:chgData name="Janet Coates" userId="ea7fc184-bcb7-4e42-ab6a-4b572a518a51" providerId="ADAL" clId="{754205A5-137B-4CEB-88D1-E841B6B9BB03}" dt="2025-12-19T21:21:04.252" v="555" actId="26606"/>
          <ac:spMkLst>
            <pc:docMk/>
            <pc:sldMk cId="3900350157" sldId="299"/>
            <ac:spMk id="22" creationId="{696B4F8D-F261-41C2-B0A1-B0899F667F0C}"/>
          </ac:spMkLst>
        </pc:spChg>
        <pc:spChg chg="add del">
          <ac:chgData name="Janet Coates" userId="ea7fc184-bcb7-4e42-ab6a-4b572a518a51" providerId="ADAL" clId="{754205A5-137B-4CEB-88D1-E841B6B9BB03}" dt="2025-12-19T21:21:04.252" v="555" actId="26606"/>
          <ac:spMkLst>
            <pc:docMk/>
            <pc:sldMk cId="3900350157" sldId="299"/>
            <ac:spMk id="23" creationId="{B7B42F36-B3C1-4247-AF36-090F0134ED59}"/>
          </ac:spMkLst>
        </pc:spChg>
        <pc:spChg chg="add del">
          <ac:chgData name="Janet Coates" userId="ea7fc184-bcb7-4e42-ab6a-4b572a518a51" providerId="ADAL" clId="{754205A5-137B-4CEB-88D1-E841B6B9BB03}" dt="2025-12-19T21:21:04.252" v="555" actId="26606"/>
          <ac:spMkLst>
            <pc:docMk/>
            <pc:sldMk cId="3900350157" sldId="299"/>
            <ac:spMk id="24" creationId="{A3C7563A-4B20-4E0B-8548-374928B55F30}"/>
          </ac:spMkLst>
        </pc:spChg>
        <pc:spChg chg="add del">
          <ac:chgData name="Janet Coates" userId="ea7fc184-bcb7-4e42-ab6a-4b572a518a51" providerId="ADAL" clId="{754205A5-137B-4CEB-88D1-E841B6B9BB03}" dt="2025-12-19T21:21:04.252" v="555" actId="26606"/>
          <ac:spMkLst>
            <pc:docMk/>
            <pc:sldMk cId="3900350157" sldId="299"/>
            <ac:spMk id="25" creationId="{FEF131A2-E574-4D95-A322-C5FF0B64E821}"/>
          </ac:spMkLst>
        </pc:spChg>
        <pc:spChg chg="add del">
          <ac:chgData name="Janet Coates" userId="ea7fc184-bcb7-4e42-ab6a-4b572a518a51" providerId="ADAL" clId="{754205A5-137B-4CEB-88D1-E841B6B9BB03}" dt="2025-12-19T21:21:13.129" v="559" actId="26606"/>
          <ac:spMkLst>
            <pc:docMk/>
            <pc:sldMk cId="3900350157" sldId="299"/>
            <ac:spMk id="40" creationId="{C29C59CE-9D5A-4E64-9F64-161998AB2DCE}"/>
          </ac:spMkLst>
        </pc:spChg>
        <pc:spChg chg="add del">
          <ac:chgData name="Janet Coates" userId="ea7fc184-bcb7-4e42-ab6a-4b572a518a51" providerId="ADAL" clId="{754205A5-137B-4CEB-88D1-E841B6B9BB03}" dt="2025-12-19T21:21:13.129" v="559" actId="26606"/>
          <ac:spMkLst>
            <pc:docMk/>
            <pc:sldMk cId="3900350157" sldId="299"/>
            <ac:spMk id="41" creationId="{2EA3E16E-E32B-4992-ADBC-EA9C33A6FE33}"/>
          </ac:spMkLst>
        </pc:spChg>
        <pc:spChg chg="add del">
          <ac:chgData name="Janet Coates" userId="ea7fc184-bcb7-4e42-ab6a-4b572a518a51" providerId="ADAL" clId="{754205A5-137B-4CEB-88D1-E841B6B9BB03}" dt="2025-12-19T21:21:13.129" v="559" actId="26606"/>
          <ac:spMkLst>
            <pc:docMk/>
            <pc:sldMk cId="3900350157" sldId="299"/>
            <ac:spMk id="42" creationId="{3229926C-8329-499C-6397-F5F5266A1004}"/>
          </ac:spMkLst>
        </pc:spChg>
        <pc:spChg chg="add">
          <ac:chgData name="Janet Coates" userId="ea7fc184-bcb7-4e42-ab6a-4b572a518a51" providerId="ADAL" clId="{754205A5-137B-4CEB-88D1-E841B6B9BB03}" dt="2025-12-19T21:21:13.144" v="560" actId="26606"/>
          <ac:spMkLst>
            <pc:docMk/>
            <pc:sldMk cId="3900350157" sldId="299"/>
            <ac:spMk id="44" creationId="{C3B93213-CA27-44FD-8599-E801F6FE4F44}"/>
          </ac:spMkLst>
        </pc:spChg>
        <pc:spChg chg="add">
          <ac:chgData name="Janet Coates" userId="ea7fc184-bcb7-4e42-ab6a-4b572a518a51" providerId="ADAL" clId="{754205A5-137B-4CEB-88D1-E841B6B9BB03}" dt="2025-12-19T21:21:13.144" v="560" actId="26606"/>
          <ac:spMkLst>
            <pc:docMk/>
            <pc:sldMk cId="3900350157" sldId="299"/>
            <ac:spMk id="45" creationId="{68DD075C-962D-412E-A72C-43CE3406FE32}"/>
          </ac:spMkLst>
        </pc:spChg>
        <pc:spChg chg="add del">
          <ac:chgData name="Janet Coates" userId="ea7fc184-bcb7-4e42-ab6a-4b572a518a51" providerId="ADAL" clId="{754205A5-137B-4CEB-88D1-E841B6B9BB03}" dt="2025-12-19T21:21:50.508" v="575" actId="21"/>
          <ac:spMkLst>
            <pc:docMk/>
            <pc:sldMk cId="3900350157" sldId="299"/>
            <ac:spMk id="46" creationId="{2CBAC353-0CE3-49E7-6619-9CD7DD94173F}"/>
          </ac:spMkLst>
        </pc:spChg>
        <pc:grpChg chg="add del">
          <ac:chgData name="Janet Coates" userId="ea7fc184-bcb7-4e42-ab6a-4b572a518a51" providerId="ADAL" clId="{754205A5-137B-4CEB-88D1-E841B6B9BB03}" dt="2025-12-19T21:20:58.288" v="553" actId="26606"/>
          <ac:grpSpMkLst>
            <pc:docMk/>
            <pc:sldMk cId="3900350157" sldId="299"/>
            <ac:grpSpMk id="18" creationId="{AA47CC56-1188-533D-88C5-F705AFAAAE96}"/>
          </ac:grpSpMkLst>
        </pc:grpChg>
        <pc:grpChg chg="add del">
          <ac:chgData name="Janet Coates" userId="ea7fc184-bcb7-4e42-ab6a-4b572a518a51" providerId="ADAL" clId="{754205A5-137B-4CEB-88D1-E841B6B9BB03}" dt="2025-12-19T21:21:10.547" v="557" actId="26606"/>
          <ac:grpSpMkLst>
            <pc:docMk/>
            <pc:sldMk cId="3900350157" sldId="299"/>
            <ac:grpSpMk id="27" creationId="{2E56C079-9BED-4728-8FAD-2F9E3A179149}"/>
          </ac:grpSpMkLst>
        </pc:grpChg>
        <pc:grpChg chg="add del">
          <ac:chgData name="Janet Coates" userId="ea7fc184-bcb7-4e42-ab6a-4b572a518a51" providerId="ADAL" clId="{754205A5-137B-4CEB-88D1-E841B6B9BB03}" dt="2025-12-19T21:21:10.547" v="557" actId="26606"/>
          <ac:grpSpMkLst>
            <pc:docMk/>
            <pc:sldMk cId="3900350157" sldId="299"/>
            <ac:grpSpMk id="28" creationId="{DE51D1B5-E12D-46A1-B0B3-7BAB36C342F8}"/>
          </ac:grpSpMkLst>
        </pc:grpChg>
        <pc:grpChg chg="add del">
          <ac:chgData name="Janet Coates" userId="ea7fc184-bcb7-4e42-ab6a-4b572a518a51" providerId="ADAL" clId="{754205A5-137B-4CEB-88D1-E841B6B9BB03}" dt="2025-12-19T21:21:10.547" v="557" actId="26606"/>
          <ac:grpSpMkLst>
            <pc:docMk/>
            <pc:sldMk cId="3900350157" sldId="299"/>
            <ac:grpSpMk id="33" creationId="{51AC3D20-E4ED-49E6-AADF-E32D5427ECD0}"/>
          </ac:grpSpMkLst>
        </pc:grpChg>
        <pc:picChg chg="add del mod">
          <ac:chgData name="Janet Coates" userId="ea7fc184-bcb7-4e42-ab6a-4b572a518a51" providerId="ADAL" clId="{754205A5-137B-4CEB-88D1-E841B6B9BB03}" dt="2025-12-19T21:20:13.156" v="542" actId="21"/>
          <ac:picMkLst>
            <pc:docMk/>
            <pc:sldMk cId="3900350157" sldId="299"/>
            <ac:picMk id="5" creationId="{77F5C56E-B48E-91C3-A6F8-DC280ACF8FBA}"/>
          </ac:picMkLst>
        </pc:picChg>
        <pc:picChg chg="add mod ord">
          <ac:chgData name="Janet Coates" userId="ea7fc184-bcb7-4e42-ab6a-4b572a518a51" providerId="ADAL" clId="{754205A5-137B-4CEB-88D1-E841B6B9BB03}" dt="2025-12-19T21:21:13.144" v="560" actId="26606"/>
          <ac:picMkLst>
            <pc:docMk/>
            <pc:sldMk cId="3900350157" sldId="299"/>
            <ac:picMk id="9" creationId="{3F5B04A8-DFB6-8A4B-DA13-33A57DFB749D}"/>
          </ac:picMkLst>
        </pc:picChg>
        <pc:picChg chg="add mod ord">
          <ac:chgData name="Janet Coates" userId="ea7fc184-bcb7-4e42-ab6a-4b572a518a51" providerId="ADAL" clId="{754205A5-137B-4CEB-88D1-E841B6B9BB03}" dt="2025-12-19T21:21:13.144" v="560" actId="26606"/>
          <ac:picMkLst>
            <pc:docMk/>
            <pc:sldMk cId="3900350157" sldId="299"/>
            <ac:picMk id="11" creationId="{7346860E-B3F7-6AF4-B564-2BA759DDF4C1}"/>
          </ac:picMkLst>
        </pc:picChg>
        <pc:picChg chg="add mod ord">
          <ac:chgData name="Janet Coates" userId="ea7fc184-bcb7-4e42-ab6a-4b572a518a51" providerId="ADAL" clId="{754205A5-137B-4CEB-88D1-E841B6B9BB03}" dt="2025-12-19T21:21:56.565" v="576" actId="1076"/>
          <ac:picMkLst>
            <pc:docMk/>
            <pc:sldMk cId="3900350157" sldId="299"/>
            <ac:picMk id="13" creationId="{A3868FC0-C5D0-3FCC-3ED6-D18A13749271}"/>
          </ac:picMkLst>
        </pc:picChg>
      </pc:sldChg>
      <pc:sldChg chg="addSp modSp new mod setBg">
        <pc:chgData name="Janet Coates" userId="ea7fc184-bcb7-4e42-ab6a-4b572a518a51" providerId="ADAL" clId="{754205A5-137B-4CEB-88D1-E841B6B9BB03}" dt="2025-12-19T21:59:26.144" v="1566" actId="2"/>
        <pc:sldMkLst>
          <pc:docMk/>
          <pc:sldMk cId="918323977" sldId="300"/>
        </pc:sldMkLst>
        <pc:spChg chg="add mod">
          <ac:chgData name="Janet Coates" userId="ea7fc184-bcb7-4e42-ab6a-4b572a518a51" providerId="ADAL" clId="{754205A5-137B-4CEB-88D1-E841B6B9BB03}" dt="2025-12-19T21:33:41.015" v="859" actId="1076"/>
          <ac:spMkLst>
            <pc:docMk/>
            <pc:sldMk cId="918323977" sldId="300"/>
            <ac:spMk id="8" creationId="{417995E9-02A9-31F4-E1ED-8D0EFD69D6AB}"/>
          </ac:spMkLst>
        </pc:spChg>
        <pc:spChg chg="add mod">
          <ac:chgData name="Janet Coates" userId="ea7fc184-bcb7-4e42-ab6a-4b572a518a51" providerId="ADAL" clId="{754205A5-137B-4CEB-88D1-E841B6B9BB03}" dt="2025-12-19T21:59:19.061" v="1562" actId="2"/>
          <ac:spMkLst>
            <pc:docMk/>
            <pc:sldMk cId="918323977" sldId="300"/>
            <ac:spMk id="9" creationId="{B647D4D0-BAA6-A02E-C1D4-0749539DC660}"/>
          </ac:spMkLst>
        </pc:spChg>
        <pc:spChg chg="add mod">
          <ac:chgData name="Janet Coates" userId="ea7fc184-bcb7-4e42-ab6a-4b572a518a51" providerId="ADAL" clId="{754205A5-137B-4CEB-88D1-E841B6B9BB03}" dt="2025-12-19T21:59:24.394" v="1564" actId="2"/>
          <ac:spMkLst>
            <pc:docMk/>
            <pc:sldMk cId="918323977" sldId="300"/>
            <ac:spMk id="10" creationId="{322850B6-8337-D6D3-E52D-7C36463A4B8E}"/>
          </ac:spMkLst>
        </pc:spChg>
        <pc:spChg chg="add mod">
          <ac:chgData name="Janet Coates" userId="ea7fc184-bcb7-4e42-ab6a-4b572a518a51" providerId="ADAL" clId="{754205A5-137B-4CEB-88D1-E841B6B9BB03}" dt="2025-12-19T21:59:26.144" v="1566" actId="2"/>
          <ac:spMkLst>
            <pc:docMk/>
            <pc:sldMk cId="918323977" sldId="300"/>
            <ac:spMk id="11" creationId="{92680858-424D-91DD-EB5C-067BD52EC8C7}"/>
          </ac:spMkLst>
        </pc:spChg>
        <pc:spChg chg="add">
          <ac:chgData name="Janet Coates" userId="ea7fc184-bcb7-4e42-ab6a-4b572a518a51" providerId="ADAL" clId="{754205A5-137B-4CEB-88D1-E841B6B9BB03}" dt="2025-12-19T21:33:12.312" v="845" actId="26606"/>
          <ac:spMkLst>
            <pc:docMk/>
            <pc:sldMk cId="918323977" sldId="300"/>
            <ac:spMk id="12" creationId="{262ABC4B-37D8-4218-BDD8-6DF6A00C0C80}"/>
          </ac:spMkLst>
        </pc:spChg>
        <pc:picChg chg="add mod">
          <ac:chgData name="Janet Coates" userId="ea7fc184-bcb7-4e42-ab6a-4b572a518a51" providerId="ADAL" clId="{754205A5-137B-4CEB-88D1-E841B6B9BB03}" dt="2025-12-19T21:33:12.312" v="845" actId="26606"/>
          <ac:picMkLst>
            <pc:docMk/>
            <pc:sldMk cId="918323977" sldId="300"/>
            <ac:picMk id="3" creationId="{AA22DE59-1286-F97E-CCE7-3FA1213902A8}"/>
          </ac:picMkLst>
        </pc:picChg>
        <pc:picChg chg="add mod ord">
          <ac:chgData name="Janet Coates" userId="ea7fc184-bcb7-4e42-ab6a-4b572a518a51" providerId="ADAL" clId="{754205A5-137B-4CEB-88D1-E841B6B9BB03}" dt="2025-12-19T21:36:04.688" v="952" actId="1076"/>
          <ac:picMkLst>
            <pc:docMk/>
            <pc:sldMk cId="918323977" sldId="300"/>
            <ac:picMk id="5" creationId="{5BCA4F85-85C0-6DAD-D97B-6ECE7CC2DB3D}"/>
          </ac:picMkLst>
        </pc:picChg>
        <pc:picChg chg="add mod">
          <ac:chgData name="Janet Coates" userId="ea7fc184-bcb7-4e42-ab6a-4b572a518a51" providerId="ADAL" clId="{754205A5-137B-4CEB-88D1-E841B6B9BB03}" dt="2025-12-19T21:33:12.312" v="845" actId="26606"/>
          <ac:picMkLst>
            <pc:docMk/>
            <pc:sldMk cId="918323977" sldId="300"/>
            <ac:picMk id="7" creationId="{3F570B6F-1A3A-0A99-4F8E-5C9301C864D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EB67-F4CD-40F9-A3C4-E8625A507A8B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F8A-DC55-457A-A1E0-DC5C33929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4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2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20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3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45E-824C-9A26-27FE-B458E90FE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5D66A-07CA-7A63-A94F-0913053B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3CEB-8C30-6047-A569-A43BABD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C2FB-B529-8A0D-5C6D-A2AA8C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ED6F-A742-ADE7-CBCD-1912A41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A696-B338-90D4-3EB0-1975805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1C5F9-CE6C-7383-EEE9-02215FA3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7DE1-9AFB-6939-9C7B-6C42A6ED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29D0-08F4-3630-DD91-7011D2E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CE12-B73A-5611-C980-4FD0270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C30E-3530-C1BE-B360-5FEBA8B1B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4D260-18E7-26EE-0204-1666620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1D7F-D7F4-6009-B7BB-4C3798C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7CC-6DB8-E118-1E15-9AB756D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BCEE-1FFD-C167-06A4-2307DD2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7FE6-B76B-1547-462E-E2CFBBAB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B09A-297D-5DBC-6886-2D4802E8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8C11-C767-C758-D827-B242C48F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B5C6-133A-91C3-CA47-99F2DB3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BB69-91E3-6F9A-DE4F-FBBE271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3777-41DD-6085-865B-F921CD80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D43F-47AA-0C78-342C-B2755A6B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7F14-58AE-8C86-AE20-A08FFDA0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0B58-178C-4E11-917A-158B6937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3B7A-6372-800F-697A-79DD3A85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E4FC-BDE3-D7D6-09FC-786613BC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E073-8E75-182E-45E8-982C1F16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11C6-68A2-96AE-25FA-A3336A68F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3A56-BBBF-FE42-5EEE-65ED6AC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50C40-F8CC-ACA3-B5F9-89523B6A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D29C6-983A-FA20-0645-B6BA6617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2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71E6-CB7D-189E-EBC5-0AEE4FCF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3283-E595-646E-51A6-88F2EC3A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DDE7-0207-D16B-C006-4B8929FF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AC8C8-9A1F-6948-E7DD-531DC22DF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C6578-3F5C-062B-259C-04195C67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E578D-001D-ABFF-A06A-837EA1B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7C9CD-6A4E-A207-ABD3-4BA5673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68941-B869-6B12-F236-9FDABFA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00F7-70E4-91C2-7E07-31D9785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28ABF-7F3E-F7EE-6CA0-1EAF778B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CC397-F5AE-36E0-44DA-F10F464C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69AC-86F8-BFA7-E82C-8394DA1F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67D5D-56E3-81F5-C6AC-E18345F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9A8A-7E41-9C57-32AA-B4F1AC40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3620-433B-188B-9CFB-74AB030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7019-2D86-9443-FFB7-87F05B89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DD3B-39C5-A0EE-75C2-E9B4AD2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289E-42D3-2EF8-E688-1DE38EE6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4994-20BD-6B78-7774-A13DA4BA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423E-FCDA-A285-35D1-DAD240EA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322C-4B21-37C9-04CE-2680D0DB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1CE4-F7E8-9268-B50B-F561551F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D468-77EF-A95B-FB90-4ADD4E306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9462C-D2B8-7E3F-AEF9-DE775AF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E51A-5432-4259-D05C-498A567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9264A-6020-EDDE-E713-BCDDE1D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35E9-ECB6-D229-26A8-6496770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F8E22-4B25-9B12-62D6-DEFBDC8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8553-0B2F-2761-60BD-57787B8B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361B-095C-CB08-EADB-12AAC572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D54-6399-4394-B1E8-F9E52B8F7B05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392D-2E13-1441-2F0C-7C849B68D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0AC-78F6-B5A2-F74E-2EACE08DB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photos/a-scenic-view-of-mountains-and-a-road-0Jg7d1ZmG8s?utm_content=creditCopyText&amp;utm_medium=referral&amp;utm_source=unsplash" TargetMode="Externa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B6CE-BDEB-6980-6642-F4EC95D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506" y="1704030"/>
            <a:ext cx="5994399" cy="1925862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Global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DAD0-2B2F-541E-76CA-B7C79310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233" y="3945743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Middle East</a:t>
            </a:r>
          </a:p>
        </p:txBody>
      </p:sp>
      <p:pic>
        <p:nvPicPr>
          <p:cNvPr id="9" name="Picture 8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1D86476-7BF6-9A89-0631-3D4FAA35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r="2" b="3958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gradFill>
            <a:gsLst>
              <a:gs pos="25000">
                <a:schemeClr val="accent3">
                  <a:lumMod val="20000"/>
                  <a:lumOff val="8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416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CDCFD6-AAF1-F5BC-ECE5-5863BBD34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0395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1FD31-A986-FD39-2DE6-BFB22E449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r="17061"/>
          <a:stretch/>
        </p:blipFill>
        <p:spPr>
          <a:xfrm>
            <a:off x="3794914" y="-1589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0C5E38-633F-AB4C-9B3F-75491C3CF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9" b="21489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DD4EA-4A11-34E4-6DF6-D7A0A372A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6" b="37146"/>
          <a:stretch/>
        </p:blipFill>
        <p:spPr>
          <a:xfrm>
            <a:off x="0" y="4267846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9422-BB91-1DE7-FCCC-18D9BF619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4181474"/>
            <a:ext cx="5505814" cy="1471335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/>
              <a:t>Beautiful Birds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7D4B3-A68E-4717-0E06-3F42349ABBFE}"/>
              </a:ext>
            </a:extLst>
          </p:cNvPr>
          <p:cNvSpPr txBox="1"/>
          <p:nvPr/>
        </p:nvSpPr>
        <p:spPr>
          <a:xfrm>
            <a:off x="743708" y="3999003"/>
            <a:ext cx="2360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Ahmed Fareed/Unsplash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47426-8A0C-DA48-51F6-BD7456664DF4}"/>
              </a:ext>
            </a:extLst>
          </p:cNvPr>
          <p:cNvSpPr txBox="1"/>
          <p:nvPr/>
        </p:nvSpPr>
        <p:spPr>
          <a:xfrm>
            <a:off x="3827192" y="6596856"/>
            <a:ext cx="3363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Photo: Samier Khodoer/Unsplash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CCD41-CDE9-E740-2F2B-1869212FA960}"/>
              </a:ext>
            </a:extLst>
          </p:cNvPr>
          <p:cNvSpPr txBox="1"/>
          <p:nvPr/>
        </p:nvSpPr>
        <p:spPr>
          <a:xfrm>
            <a:off x="3728859" y="3689447"/>
            <a:ext cx="3235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Michael Mitrakos/Unsplash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9F3C7-AB19-3381-014C-0EF1702BC002}"/>
              </a:ext>
            </a:extLst>
          </p:cNvPr>
          <p:cNvSpPr txBox="1"/>
          <p:nvPr/>
        </p:nvSpPr>
        <p:spPr>
          <a:xfrm>
            <a:off x="8412889" y="3648540"/>
            <a:ext cx="2568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Photo:Pascal Van de Vendel/Unsplash</a:t>
            </a:r>
          </a:p>
        </p:txBody>
      </p:sp>
    </p:spTree>
    <p:extLst>
      <p:ext uri="{BB962C8B-B14F-4D97-AF65-F5344CB8AC3E}">
        <p14:creationId xmlns:p14="http://schemas.microsoft.com/office/powerpoint/2010/main" val="175264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field of tall grass and palm trees&#10;&#10;AI-generated content may be incorrect.">
            <a:extLst>
              <a:ext uri="{FF2B5EF4-FFF2-40B4-BE49-F238E27FC236}">
                <a16:creationId xmlns:a16="http://schemas.microsoft.com/office/drawing/2014/main" id="{AA22DE59-1286-F97E-CCE7-3FA121390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r="-2" b="5667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 descr="A field with green plants&#10;&#10;AI-generated content may be incorrect.">
            <a:extLst>
              <a:ext uri="{FF2B5EF4-FFF2-40B4-BE49-F238E27FC236}">
                <a16:creationId xmlns:a16="http://schemas.microsoft.com/office/drawing/2014/main" id="{3F570B6F-1A3A-0A99-4F8E-5C9301C86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r="-2" b="27058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Picture 4" descr="A person in a field of crops&#10;&#10;AI-generated content may be incorrect.">
            <a:extLst>
              <a:ext uri="{FF2B5EF4-FFF2-40B4-BE49-F238E27FC236}">
                <a16:creationId xmlns:a16="http://schemas.microsoft.com/office/drawing/2014/main" id="{5BCA4F85-85C0-6DAD-D97B-6ECE7CC2D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2"/>
          <a:stretch>
            <a:fillRect/>
          </a:stretch>
        </p:blipFill>
        <p:spPr>
          <a:xfrm>
            <a:off x="6152037" y="321733"/>
            <a:ext cx="5674897" cy="5979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7995E9-02A9-31F4-E1ED-8D0EFD69D6AB}"/>
              </a:ext>
            </a:extLst>
          </p:cNvPr>
          <p:cNvSpPr txBox="1"/>
          <p:nvPr/>
        </p:nvSpPr>
        <p:spPr>
          <a:xfrm>
            <a:off x="7542663" y="636895"/>
            <a:ext cx="27637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47D4D0-BAA6-A02E-C1D4-0749539DC660}"/>
              </a:ext>
            </a:extLst>
          </p:cNvPr>
          <p:cNvSpPr txBox="1"/>
          <p:nvPr/>
        </p:nvSpPr>
        <p:spPr>
          <a:xfrm>
            <a:off x="415444" y="3078747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M Adoney/Unsplash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850B6-8337-D6D3-E52D-7C36463A4B8E}"/>
              </a:ext>
            </a:extLst>
          </p:cNvPr>
          <p:cNvSpPr txBox="1"/>
          <p:nvPr/>
        </p:nvSpPr>
        <p:spPr>
          <a:xfrm>
            <a:off x="4077880" y="6028107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Photo;Mohamad Sameh/Unsplash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80858-424D-91DD-EB5C-067BD52EC8C7}"/>
              </a:ext>
            </a:extLst>
          </p:cNvPr>
          <p:cNvSpPr txBox="1"/>
          <p:nvPr/>
        </p:nvSpPr>
        <p:spPr>
          <a:xfrm>
            <a:off x="10007154" y="6069975"/>
            <a:ext cx="1702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Omar Elsharwy/Unsplash</a:t>
            </a:r>
          </a:p>
        </p:txBody>
      </p:sp>
    </p:spTree>
    <p:extLst>
      <p:ext uri="{BB962C8B-B14F-4D97-AF65-F5344CB8AC3E}">
        <p14:creationId xmlns:p14="http://schemas.microsoft.com/office/powerpoint/2010/main" val="918323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A36A2-64B5-F792-0E24-D8475114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632" y="5327315"/>
            <a:ext cx="8804444" cy="1004048"/>
          </a:xfrm>
        </p:spPr>
        <p:txBody>
          <a:bodyPr anchor="b">
            <a:normAutofit/>
          </a:bodyPr>
          <a:lstStyle/>
          <a:p>
            <a:pPr algn="l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Beautiful People</a:t>
            </a:r>
          </a:p>
        </p:txBody>
      </p:sp>
      <p:pic>
        <p:nvPicPr>
          <p:cNvPr id="20" name="Picture 19" descr="A child with a hood on her head&#10;&#10;AI-generated content may be incorrect.">
            <a:extLst>
              <a:ext uri="{FF2B5EF4-FFF2-40B4-BE49-F238E27FC236}">
                <a16:creationId xmlns:a16="http://schemas.microsoft.com/office/drawing/2014/main" id="{8FCA0E1E-3051-6DA2-3DF1-A1DA99D3F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 r="-1" b="10348"/>
          <a:stretch>
            <a:fillRect/>
          </a:stretch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18" name="Picture 17" descr="A person holding a camera&#10;&#10;AI-generated content may be incorrect.">
            <a:extLst>
              <a:ext uri="{FF2B5EF4-FFF2-40B4-BE49-F238E27FC236}">
                <a16:creationId xmlns:a16="http://schemas.microsoft.com/office/drawing/2014/main" id="{F49C7CD2-77E4-F8F1-A2F2-1F2A49B6E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318"/>
          <a:stretch>
            <a:fillRect/>
          </a:stretch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2" name="Picture 21" descr="A person standing next to a camel&#10;&#10;AI-generated content may be incorrect.">
            <a:extLst>
              <a:ext uri="{FF2B5EF4-FFF2-40B4-BE49-F238E27FC236}">
                <a16:creationId xmlns:a16="http://schemas.microsoft.com/office/drawing/2014/main" id="{525185C4-AC55-281C-778C-1F6D96CEA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472"/>
          <a:stretch>
            <a:fillRect/>
          </a:stretch>
        </p:blipFill>
        <p:spPr>
          <a:xfrm>
            <a:off x="8115866" y="367848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99A839-CAE4-84B2-8AB1-31FDF6FE762A}"/>
              </a:ext>
            </a:extLst>
          </p:cNvPr>
          <p:cNvSpPr txBox="1"/>
          <p:nvPr/>
        </p:nvSpPr>
        <p:spPr>
          <a:xfrm>
            <a:off x="1733266" y="4153469"/>
            <a:ext cx="18373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Mahamed Salama/Unsplash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F6D745-4E5B-6C17-9979-50BDC1A9167A}"/>
              </a:ext>
            </a:extLst>
          </p:cNvPr>
          <p:cNvSpPr txBox="1"/>
          <p:nvPr/>
        </p:nvSpPr>
        <p:spPr>
          <a:xfrm>
            <a:off x="6231788" y="4572367"/>
            <a:ext cx="1702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Omar Elsharwy/Unsplash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B1A176-CF36-A656-B37A-301CE4CC9ADF}"/>
              </a:ext>
            </a:extLst>
          </p:cNvPr>
          <p:cNvSpPr txBox="1"/>
          <p:nvPr/>
        </p:nvSpPr>
        <p:spPr>
          <a:xfrm>
            <a:off x="9018326" y="5172697"/>
            <a:ext cx="23487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Zach Heiberg/Unsplash</a:t>
            </a:r>
          </a:p>
        </p:txBody>
      </p:sp>
    </p:spTree>
    <p:extLst>
      <p:ext uri="{BB962C8B-B14F-4D97-AF65-F5344CB8AC3E}">
        <p14:creationId xmlns:p14="http://schemas.microsoft.com/office/powerpoint/2010/main" val="11713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78B-D7C8-5F63-CA09-5D560275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Adventures in Culture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3EC591-4C93-A2C2-DF04-40281D06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903219"/>
            <a:ext cx="2648148" cy="37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9247AF-760D-2A75-BCFF-D7773D7AC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766755"/>
              </p:ext>
            </p:extLst>
          </p:nvPr>
        </p:nvGraphicFramePr>
        <p:xfrm>
          <a:off x="2907876" y="132517"/>
          <a:ext cx="8905651" cy="648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8550">
                  <a:extLst>
                    <a:ext uri="{9D8B030D-6E8A-4147-A177-3AD203B41FA5}">
                      <a16:colId xmlns:a16="http://schemas.microsoft.com/office/drawing/2014/main" val="2878628784"/>
                    </a:ext>
                  </a:extLst>
                </a:gridCol>
                <a:gridCol w="2972423">
                  <a:extLst>
                    <a:ext uri="{9D8B030D-6E8A-4147-A177-3AD203B41FA5}">
                      <a16:colId xmlns:a16="http://schemas.microsoft.com/office/drawing/2014/main" val="738082981"/>
                    </a:ext>
                  </a:extLst>
                </a:gridCol>
                <a:gridCol w="2964678">
                  <a:extLst>
                    <a:ext uri="{9D8B030D-6E8A-4147-A177-3AD203B41FA5}">
                      <a16:colId xmlns:a16="http://schemas.microsoft.com/office/drawing/2014/main" val="1455185187"/>
                    </a:ext>
                  </a:extLst>
                </a:gridCol>
              </a:tblGrid>
              <a:tr h="10031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Arabic Transliteration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Sounds 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716675"/>
                  </a:ext>
                </a:extLst>
              </a:tr>
              <a:tr h="7057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Welcome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Ahlan wa Sahlan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Ellen Was Ellen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494409"/>
                  </a:ext>
                </a:extLst>
              </a:tr>
              <a:tr h="5501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Thank 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Showkron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Show Kran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041972"/>
                  </a:ext>
                </a:extLst>
              </a:tr>
              <a:tr h="4853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MinFadLick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Min Fad lick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23105"/>
                  </a:ext>
                </a:extLst>
              </a:tr>
              <a:tr h="4853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Marjaba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 Ha 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133872"/>
                  </a:ext>
                </a:extLst>
              </a:tr>
              <a:tr h="5501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Good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Sabah Alkhyr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Sa Baa Elk 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622386"/>
                  </a:ext>
                </a:extLst>
              </a:tr>
              <a:tr h="6987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Good Afternoon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Masa Alkhayr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Ma Sa Elk 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465185"/>
                  </a:ext>
                </a:extLst>
              </a:tr>
              <a:tr h="100315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Yes</a:t>
                      </a:r>
                    </a:p>
                    <a:p>
                      <a:pPr algn="ctr"/>
                      <a:r>
                        <a:rPr lang="en-US" sz="2800" b="1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Na’am</a:t>
                      </a:r>
                    </a:p>
                    <a:p>
                      <a:pPr algn="ctr"/>
                      <a:r>
                        <a:rPr lang="en-US" sz="2800" b="1" dirty="0"/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Nag ahm</a:t>
                      </a:r>
                    </a:p>
                    <a:p>
                      <a:pPr algn="ctr"/>
                      <a:r>
                        <a:rPr lang="en-US" sz="2800" b="1" dirty="0"/>
                        <a:t>Lah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355764"/>
                  </a:ext>
                </a:extLst>
              </a:tr>
              <a:tr h="100315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Come on, </a:t>
                      </a:r>
                    </a:p>
                    <a:p>
                      <a:pPr algn="ctr"/>
                      <a:r>
                        <a:rPr lang="en-US" sz="2800" b="1" dirty="0"/>
                        <a:t>Come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Yella 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Yella 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1768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C4F249-CDB7-E72F-C723-9950F30DF2F4}"/>
              </a:ext>
            </a:extLst>
          </p:cNvPr>
          <p:cNvSpPr txBox="1"/>
          <p:nvPr/>
        </p:nvSpPr>
        <p:spPr>
          <a:xfrm>
            <a:off x="413150" y="58846"/>
            <a:ext cx="10555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L</a:t>
            </a:r>
          </a:p>
          <a:p>
            <a:r>
              <a:rPr lang="en-US" sz="5400" b="1" dirty="0"/>
              <a:t>A</a:t>
            </a:r>
          </a:p>
          <a:p>
            <a:r>
              <a:rPr lang="en-US" sz="5400" b="1" dirty="0"/>
              <a:t>N</a:t>
            </a:r>
          </a:p>
          <a:p>
            <a:r>
              <a:rPr lang="en-US" sz="5400" b="1" dirty="0"/>
              <a:t>G</a:t>
            </a:r>
          </a:p>
          <a:p>
            <a:r>
              <a:rPr lang="en-US" sz="5400" b="1" dirty="0"/>
              <a:t>U</a:t>
            </a:r>
          </a:p>
          <a:p>
            <a:r>
              <a:rPr lang="en-US" sz="5400" b="1" dirty="0"/>
              <a:t>A</a:t>
            </a:r>
          </a:p>
          <a:p>
            <a:r>
              <a:rPr lang="en-US" sz="5400" b="1" dirty="0"/>
              <a:t>G</a:t>
            </a:r>
          </a:p>
          <a:p>
            <a:r>
              <a:rPr lang="en-US" sz="5400" b="1" dirty="0"/>
              <a:t>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41AC4-1ECD-1064-339F-B8E55C75C7E4}"/>
              </a:ext>
            </a:extLst>
          </p:cNvPr>
          <p:cNvSpPr txBox="1"/>
          <p:nvPr/>
        </p:nvSpPr>
        <p:spPr>
          <a:xfrm>
            <a:off x="1425362" y="3544926"/>
            <a:ext cx="1313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REVIEW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83039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7D8FE-701C-2246-B5A1-1551973F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41" y="3867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Loves Me</a:t>
            </a:r>
            <a:b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Words </a:t>
            </a:r>
            <a:r>
              <a:rPr lang="en-US" sz="2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Anna B. Warner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phic 6" descr="Music notation with solid fill">
            <a:extLst>
              <a:ext uri="{FF2B5EF4-FFF2-40B4-BE49-F238E27FC236}">
                <a16:creationId xmlns:a16="http://schemas.microsoft.com/office/drawing/2014/main" id="{E47E2A21-2A97-CF0C-EA75-7099F0F65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8824">
            <a:off x="372694" y="30033"/>
            <a:ext cx="2288167" cy="2288167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043C4EB-D799-E3D3-2918-EA8AC8EFA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087" y="2219986"/>
            <a:ext cx="11700853" cy="4146145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Kahd faa-kah hub-nah 			</a:t>
            </a:r>
          </a:p>
          <a:p>
            <a:pPr marL="0" indent="0" algn="ctr">
              <a:buNone/>
            </a:pPr>
            <a:r>
              <a:rPr lang="en-US" sz="6000" dirty="0"/>
              <a:t>Kahd faa-kah hub-nah 			</a:t>
            </a:r>
          </a:p>
          <a:p>
            <a:pPr marL="0" indent="0" algn="ctr">
              <a:buNone/>
            </a:pPr>
            <a:r>
              <a:rPr lang="en-US" sz="6000" dirty="0"/>
              <a:t>Kahd faa-kah hub-nah 			</a:t>
            </a:r>
          </a:p>
          <a:p>
            <a:pPr marL="0" indent="0" algn="ctr">
              <a:buNone/>
            </a:pPr>
            <a:r>
              <a:rPr lang="en-US" sz="6000" dirty="0"/>
              <a:t>Yu-hib-bu-nah Yah-so. 	</a:t>
            </a:r>
            <a:r>
              <a:rPr lang="en-US" sz="4000" dirty="0"/>
              <a:t>		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89B757-A5D8-499E-011F-D2E7A0CD4926}"/>
              </a:ext>
            </a:extLst>
          </p:cNvPr>
          <p:cNvSpPr txBox="1"/>
          <p:nvPr/>
        </p:nvSpPr>
        <p:spPr>
          <a:xfrm>
            <a:off x="4398654" y="1850654"/>
            <a:ext cx="238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Arabic Pronunciation</a:t>
            </a:r>
          </a:p>
        </p:txBody>
      </p:sp>
    </p:spTree>
    <p:extLst>
      <p:ext uri="{BB962C8B-B14F-4D97-AF65-F5344CB8AC3E}">
        <p14:creationId xmlns:p14="http://schemas.microsoft.com/office/powerpoint/2010/main" val="191455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D29E-A4F4-A7A9-1B32-3DE2BC992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9400" y="806059"/>
            <a:ext cx="10078624" cy="4728012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English Translation</a:t>
            </a:r>
            <a:b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Jesus loves me !</a:t>
            </a:r>
            <a:b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Jesus loves me!</a:t>
            </a:r>
            <a:b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Jesus loves me!</a:t>
            </a:r>
            <a:b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Bible tells me so.</a:t>
            </a:r>
          </a:p>
        </p:txBody>
      </p:sp>
      <p:pic>
        <p:nvPicPr>
          <p:cNvPr id="5" name="Graphic 4" descr="Treble clef with solid fill">
            <a:extLst>
              <a:ext uri="{FF2B5EF4-FFF2-40B4-BE49-F238E27FC236}">
                <a16:creationId xmlns:a16="http://schemas.microsoft.com/office/drawing/2014/main" id="{EB22FDEA-C61D-636E-BDE5-B6DAFDD1E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506" y="347613"/>
            <a:ext cx="2751161" cy="27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7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0959-87C4-94B7-F461-0651E74A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06" y="495365"/>
            <a:ext cx="5151179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Verse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4BE2DB-B10A-55DA-9860-574E12D53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3243-8B41-FF5B-F692-37DFA750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4968" y="1387394"/>
            <a:ext cx="6329103" cy="52997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spcBef>
                <a:spcPts val="600"/>
              </a:spcBef>
            </a:pP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 new song; 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R="0" algn="ctr">
              <a:spcBef>
                <a:spcPts val="600"/>
              </a:spcBef>
            </a:pP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earth.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praise his name; proclaim his salvation day after day.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his glory among the nations, his marvelous deeds among all peoples.</a:t>
            </a:r>
            <a:endParaRPr lang="en-US" sz="4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r"/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Psalms 96:1-3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BD006-D456-06A5-4C1A-14D5976E7D3C}"/>
              </a:ext>
            </a:extLst>
          </p:cNvPr>
          <p:cNvSpPr txBox="1"/>
          <p:nvPr/>
        </p:nvSpPr>
        <p:spPr>
          <a:xfrm>
            <a:off x="146424" y="6556322"/>
            <a:ext cx="1590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Unsplash: Ben White</a:t>
            </a:r>
          </a:p>
        </p:txBody>
      </p:sp>
    </p:spTree>
    <p:extLst>
      <p:ext uri="{BB962C8B-B14F-4D97-AF65-F5344CB8AC3E}">
        <p14:creationId xmlns:p14="http://schemas.microsoft.com/office/powerpoint/2010/main" val="382804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4B30-9E19-1572-54EF-9D6CA0E0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114" y="2039254"/>
            <a:ext cx="7387772" cy="2206171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Explore the Country</a:t>
            </a:r>
          </a:p>
        </p:txBody>
      </p:sp>
      <p:pic>
        <p:nvPicPr>
          <p:cNvPr id="4" name="Picture 3" descr="A black and white globe with a pin on top&#10;&#10;Description automatically generated">
            <a:extLst>
              <a:ext uri="{FF2B5EF4-FFF2-40B4-BE49-F238E27FC236}">
                <a16:creationId xmlns:a16="http://schemas.microsoft.com/office/drawing/2014/main" id="{0C00309B-5635-4EC9-FDD1-779BF28B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038225"/>
            <a:ext cx="2571948" cy="3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B450D5-40CB-B509-35CD-132F95DDA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57" y="745760"/>
            <a:ext cx="5456233" cy="36374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84EE9-0322-AB25-C427-F9651B60F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477" y="1153434"/>
            <a:ext cx="3714899" cy="4424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9AB50-7B4F-991F-311F-FA1248000037}"/>
              </a:ext>
            </a:extLst>
          </p:cNvPr>
          <p:cNvSpPr txBox="1"/>
          <p:nvPr/>
        </p:nvSpPr>
        <p:spPr>
          <a:xfrm>
            <a:off x="983442" y="4913745"/>
            <a:ext cx="3679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Egypt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E3708-8004-7870-8887-01F2FAC2F8A5}"/>
              </a:ext>
            </a:extLst>
          </p:cNvPr>
          <p:cNvSpPr txBox="1"/>
          <p:nvPr/>
        </p:nvSpPr>
        <p:spPr>
          <a:xfrm>
            <a:off x="8449056" y="5515221"/>
            <a:ext cx="24963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Wikimedia Commons: US CIA Public Domain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BAA7C-DD12-DB4F-2944-688A0AB81577}"/>
              </a:ext>
            </a:extLst>
          </p:cNvPr>
          <p:cNvSpPr txBox="1"/>
          <p:nvPr/>
        </p:nvSpPr>
        <p:spPr>
          <a:xfrm>
            <a:off x="4317339" y="4091730"/>
            <a:ext cx="1353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CIA World Fact Book</a:t>
            </a:r>
          </a:p>
        </p:txBody>
      </p:sp>
    </p:spTree>
    <p:extLst>
      <p:ext uri="{BB962C8B-B14F-4D97-AF65-F5344CB8AC3E}">
        <p14:creationId xmlns:p14="http://schemas.microsoft.com/office/powerpoint/2010/main" val="350288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73E4D3-FEF0-CF93-C8B5-BE057891D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1" r="20291"/>
          <a:stretch/>
        </p:blipFill>
        <p:spPr>
          <a:xfrm>
            <a:off x="6096000" y="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1979C-0A8E-9584-47D3-B5BDBBDC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49" y="5301255"/>
            <a:ext cx="6823005" cy="149060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Cairo</a:t>
            </a:r>
            <a:br>
              <a:rPr lang="en-US" sz="4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(the capital city)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CAE99B-16CB-2921-AD7D-8FB3118D2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22105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DB439-0A54-E6D2-B640-7718657F6D37}"/>
              </a:ext>
            </a:extLst>
          </p:cNvPr>
          <p:cNvSpPr txBox="1"/>
          <p:nvPr/>
        </p:nvSpPr>
        <p:spPr>
          <a:xfrm>
            <a:off x="-5398" y="4897240"/>
            <a:ext cx="2226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Omar Adel/Unsplash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FD417-2EAF-3779-3350-8405BE579B92}"/>
              </a:ext>
            </a:extLst>
          </p:cNvPr>
          <p:cNvSpPr txBox="1"/>
          <p:nvPr/>
        </p:nvSpPr>
        <p:spPr>
          <a:xfrm>
            <a:off x="8276649" y="6611779"/>
            <a:ext cx="3915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Manuel Jimenez/Unsplash</a:t>
            </a:r>
          </a:p>
        </p:txBody>
      </p:sp>
    </p:spTree>
    <p:extLst>
      <p:ext uri="{BB962C8B-B14F-4D97-AF65-F5344CB8AC3E}">
        <p14:creationId xmlns:p14="http://schemas.microsoft.com/office/powerpoint/2010/main" val="371479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A778B-CA0B-86CE-E06B-8C89CF22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141" y="4405967"/>
            <a:ext cx="5605930" cy="24036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Sites of Ancient Egypt</a:t>
            </a:r>
            <a:br>
              <a:rPr lang="en-US" sz="6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60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camel with colorful decorations in front of pyramids&#10;&#10;AI-generated content may be incorrect.">
            <a:extLst>
              <a:ext uri="{FF2B5EF4-FFF2-40B4-BE49-F238E27FC236}">
                <a16:creationId xmlns:a16="http://schemas.microsoft.com/office/drawing/2014/main" id="{4B108AC5-B304-FF94-9E15-299EF91A5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r="4" b="4"/>
          <a:stretch>
            <a:fillRect/>
          </a:stretch>
        </p:blipFill>
        <p:spPr>
          <a:xfrm>
            <a:off x="20" y="1488148"/>
            <a:ext cx="3742608" cy="3067989"/>
          </a:xfrm>
          <a:custGeom>
            <a:avLst/>
            <a:gdLst/>
            <a:ahLst/>
            <a:cxnLst/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18" name="Picture 17" descr="A stone wall with carvings&#10;&#10;AI-generated content may be incorrect.">
            <a:extLst>
              <a:ext uri="{FF2B5EF4-FFF2-40B4-BE49-F238E27FC236}">
                <a16:creationId xmlns:a16="http://schemas.microsoft.com/office/drawing/2014/main" id="{11063126-6D0E-A103-D6AA-BF86B622B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r="39204" b="4"/>
          <a:stretch>
            <a:fillRect/>
          </a:stretch>
        </p:blipFill>
        <p:spPr>
          <a:xfrm>
            <a:off x="1479512" y="3609796"/>
            <a:ext cx="2263117" cy="3248204"/>
          </a:xfrm>
          <a:prstGeom prst="rect">
            <a:avLst/>
          </a:prstGeom>
        </p:spPr>
      </p:pic>
      <p:pic>
        <p:nvPicPr>
          <p:cNvPr id="14" name="Picture 13" descr="A person walking in front of a pyramid&#10;&#10;AI-generated content may be incorrect.">
            <a:extLst>
              <a:ext uri="{FF2B5EF4-FFF2-40B4-BE49-F238E27FC236}">
                <a16:creationId xmlns:a16="http://schemas.microsoft.com/office/drawing/2014/main" id="{980861DB-4201-DCBB-C35C-37D93B64E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4" r="2" b="9594"/>
          <a:stretch>
            <a:fillRect/>
          </a:stretch>
        </p:blipFill>
        <p:spPr>
          <a:xfrm>
            <a:off x="6155684" y="1254430"/>
            <a:ext cx="6036296" cy="3056725"/>
          </a:xfrm>
          <a:prstGeom prst="rect">
            <a:avLst/>
          </a:prstGeom>
        </p:spPr>
      </p:pic>
      <p:pic>
        <p:nvPicPr>
          <p:cNvPr id="7" name="Picture 6" descr="A close-up of a statue of a person with Great Sphinx of Giza in the background&#10;&#10;AI-generated content may be incorrect.">
            <a:extLst>
              <a:ext uri="{FF2B5EF4-FFF2-40B4-BE49-F238E27FC236}">
                <a16:creationId xmlns:a16="http://schemas.microsoft.com/office/drawing/2014/main" id="{8B78E645-7D31-0276-5726-F22B553DB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r="4" b="4"/>
          <a:stretch>
            <a:fillRect/>
          </a:stretch>
        </p:blipFill>
        <p:spPr>
          <a:xfrm>
            <a:off x="3808119" y="4645510"/>
            <a:ext cx="2263116" cy="1422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F7A23-8DEC-D1BD-0890-41899CA7B8D5}"/>
              </a:ext>
            </a:extLst>
          </p:cNvPr>
          <p:cNvSpPr txBox="1"/>
          <p:nvPr/>
        </p:nvSpPr>
        <p:spPr>
          <a:xfrm>
            <a:off x="6343650" y="5709565"/>
            <a:ext cx="5395975" cy="64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1B89FB-B453-89E7-37D8-04F1D7F04AE4}"/>
              </a:ext>
            </a:extLst>
          </p:cNvPr>
          <p:cNvSpPr txBox="1"/>
          <p:nvPr/>
        </p:nvSpPr>
        <p:spPr>
          <a:xfrm>
            <a:off x="8362951" y="4216344"/>
            <a:ext cx="2895600" cy="1289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Picture 22" descr="A close-up of a stone&#10;&#10;AI-generated content may be incorrect.">
            <a:extLst>
              <a:ext uri="{FF2B5EF4-FFF2-40B4-BE49-F238E27FC236}">
                <a16:creationId xmlns:a16="http://schemas.microsoft.com/office/drawing/2014/main" id="{B54FD350-8F9B-D728-92A8-CEB09FB6F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82" y="-11253"/>
            <a:ext cx="2360966" cy="45561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295775-506A-F8AC-9F4C-81DE5F049C0D}"/>
              </a:ext>
            </a:extLst>
          </p:cNvPr>
          <p:cNvSpPr txBox="1"/>
          <p:nvPr/>
        </p:nvSpPr>
        <p:spPr>
          <a:xfrm>
            <a:off x="-61586" y="4544873"/>
            <a:ext cx="2951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Fynn Schmidt/Unsplash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E5F1AF-6D28-2DDD-7C01-9C1B1B0D7041}"/>
              </a:ext>
            </a:extLst>
          </p:cNvPr>
          <p:cNvSpPr txBox="1"/>
          <p:nvPr/>
        </p:nvSpPr>
        <p:spPr>
          <a:xfrm>
            <a:off x="1963143" y="6665153"/>
            <a:ext cx="28038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Martijin Vonk/Unsplash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7D88FE-AF26-A3BE-2A47-5D8928DC391E}"/>
              </a:ext>
            </a:extLst>
          </p:cNvPr>
          <p:cNvSpPr txBox="1"/>
          <p:nvPr/>
        </p:nvSpPr>
        <p:spPr>
          <a:xfrm>
            <a:off x="3936590" y="4325305"/>
            <a:ext cx="20970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The Cleveland Museum/Unsplash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AA4416-174C-08EA-AC42-AB3FBD071B07}"/>
              </a:ext>
            </a:extLst>
          </p:cNvPr>
          <p:cNvSpPr txBox="1"/>
          <p:nvPr/>
        </p:nvSpPr>
        <p:spPr>
          <a:xfrm>
            <a:off x="3962533" y="6020278"/>
            <a:ext cx="1630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Adrian Dascal/Unsplash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5DF74A-873E-2DAD-24D4-7F991539A3EF}"/>
              </a:ext>
            </a:extLst>
          </p:cNvPr>
          <p:cNvSpPr txBox="1"/>
          <p:nvPr/>
        </p:nvSpPr>
        <p:spPr>
          <a:xfrm>
            <a:off x="10348755" y="4127729"/>
            <a:ext cx="16738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Spencer Davis/ Unsplash</a:t>
            </a:r>
          </a:p>
        </p:txBody>
      </p:sp>
    </p:spTree>
    <p:extLst>
      <p:ext uri="{BB962C8B-B14F-4D97-AF65-F5344CB8AC3E}">
        <p14:creationId xmlns:p14="http://schemas.microsoft.com/office/powerpoint/2010/main" val="37410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6C0D838F-4F6F-1C02-865B-3287EF8EE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r="24684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82A59-55A7-1391-1A10-77A16236B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r="20130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F6549F-3482-9AAF-461D-458CBF6EE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8" b="14158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F1F95-22A9-DE47-F69F-43BBA7723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848" y="1923943"/>
            <a:ext cx="5542620" cy="369473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000" dirty="0"/>
            </a:br>
            <a:r>
              <a:rPr lang="en-US" sz="6600" b="1" dirty="0"/>
              <a:t>Egyptian Hieroglyphics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65EC81-269D-61CE-C730-543AF1D3B996}"/>
              </a:ext>
            </a:extLst>
          </p:cNvPr>
          <p:cNvSpPr txBox="1"/>
          <p:nvPr/>
        </p:nvSpPr>
        <p:spPr>
          <a:xfrm>
            <a:off x="-34776" y="3101122"/>
            <a:ext cx="61307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Amador Loureiro/Unsplash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0724F9-3C0B-1A11-0F54-7ED957087073}"/>
              </a:ext>
            </a:extLst>
          </p:cNvPr>
          <p:cNvSpPr txBox="1"/>
          <p:nvPr/>
        </p:nvSpPr>
        <p:spPr>
          <a:xfrm>
            <a:off x="159560" y="6611779"/>
            <a:ext cx="21018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Art Institute of Chicago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9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9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3BC65-A581-354A-C86B-C304FF7EF040}"/>
              </a:ext>
            </a:extLst>
          </p:cNvPr>
          <p:cNvSpPr txBox="1"/>
          <p:nvPr/>
        </p:nvSpPr>
        <p:spPr>
          <a:xfrm>
            <a:off x="3198068" y="3112665"/>
            <a:ext cx="16866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Lisette Harzing/Unsplash</a:t>
            </a:r>
          </a:p>
        </p:txBody>
      </p:sp>
    </p:spTree>
    <p:extLst>
      <p:ext uri="{BB962C8B-B14F-4D97-AF65-F5344CB8AC3E}">
        <p14:creationId xmlns:p14="http://schemas.microsoft.com/office/powerpoint/2010/main" val="130873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3B93213-CA27-44FD-8599-E801F6FE4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river with a body of water&#10;&#10;AI-generated content may be incorrect.">
            <a:extLst>
              <a:ext uri="{FF2B5EF4-FFF2-40B4-BE49-F238E27FC236}">
                <a16:creationId xmlns:a16="http://schemas.microsoft.com/office/drawing/2014/main" id="{A3868FC0-C5D0-3FCC-3ED6-D18A13749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r="1" b="1"/>
          <a:stretch>
            <a:fillRect/>
          </a:stretch>
        </p:blipFill>
        <p:spPr>
          <a:xfrm>
            <a:off x="78910" y="0"/>
            <a:ext cx="6015566" cy="3346638"/>
          </a:xfrm>
          <a:prstGeom prst="rect">
            <a:avLst/>
          </a:prstGeom>
        </p:spPr>
      </p:pic>
      <p:pic>
        <p:nvPicPr>
          <p:cNvPr id="9" name="Content Placeholder 8" descr="A river with palm trees and a boat&#10;&#10;AI-generated content may be incorrect.">
            <a:extLst>
              <a:ext uri="{FF2B5EF4-FFF2-40B4-BE49-F238E27FC236}">
                <a16:creationId xmlns:a16="http://schemas.microsoft.com/office/drawing/2014/main" id="{3F5B04A8-DFB6-8A4B-DA13-33A57DFB7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04"/>
          <a:stretch>
            <a:fillRect/>
          </a:stretch>
        </p:blipFill>
        <p:spPr>
          <a:xfrm>
            <a:off x="-2" y="3514964"/>
            <a:ext cx="6015569" cy="3343035"/>
          </a:xfrm>
          <a:prstGeom prst="rect">
            <a:avLst/>
          </a:prstGeom>
        </p:spPr>
      </p:pic>
      <p:pic>
        <p:nvPicPr>
          <p:cNvPr id="11" name="Picture 10" descr="A field with trees and water in the background&#10;&#10;AI-generated content may be incorrect.">
            <a:extLst>
              <a:ext uri="{FF2B5EF4-FFF2-40B4-BE49-F238E27FC236}">
                <a16:creationId xmlns:a16="http://schemas.microsoft.com/office/drawing/2014/main" id="{7346860E-B3F7-6AF4-B564-2BA759DDF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r="29517" b="1"/>
          <a:stretch>
            <a:fillRect/>
          </a:stretch>
        </p:blipFill>
        <p:spPr>
          <a:xfrm>
            <a:off x="6176436" y="10"/>
            <a:ext cx="6015564" cy="6857989"/>
          </a:xfrm>
          <a:prstGeom prst="rect">
            <a:avLst/>
          </a:prstGeom>
        </p:spPr>
      </p:pic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68DD075C-962D-412E-A72C-43CE3406F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1919319"/>
            <a:ext cx="9618287" cy="3506002"/>
          </a:xfrm>
          <a:custGeom>
            <a:avLst/>
            <a:gdLst>
              <a:gd name="connsiteX0" fmla="*/ 9010601 w 9618287"/>
              <a:gd name="connsiteY0" fmla="*/ 0 h 2914188"/>
              <a:gd name="connsiteX1" fmla="*/ 8490105 w 9618287"/>
              <a:gd name="connsiteY1" fmla="*/ 46498 h 2914188"/>
              <a:gd name="connsiteX2" fmla="*/ 7660973 w 9618287"/>
              <a:gd name="connsiteY2" fmla="*/ 97425 h 2914188"/>
              <a:gd name="connsiteX3" fmla="*/ 7221559 w 9618287"/>
              <a:gd name="connsiteY3" fmla="*/ 130638 h 2914188"/>
              <a:gd name="connsiteX4" fmla="*/ 6240725 w 9618287"/>
              <a:gd name="connsiteY4" fmla="*/ 141709 h 2914188"/>
              <a:gd name="connsiteX5" fmla="*/ 5406362 w 9618287"/>
              <a:gd name="connsiteY5" fmla="*/ 137281 h 2914188"/>
              <a:gd name="connsiteX6" fmla="*/ 4252902 w 9618287"/>
              <a:gd name="connsiteY6" fmla="*/ 139495 h 2914188"/>
              <a:gd name="connsiteX7" fmla="*/ 3214523 w 9618287"/>
              <a:gd name="connsiteY7" fmla="*/ 201493 h 2914188"/>
              <a:gd name="connsiteX8" fmla="*/ 1948593 w 9618287"/>
              <a:gd name="connsiteY8" fmla="*/ 197064 h 2914188"/>
              <a:gd name="connsiteX9" fmla="*/ 1203157 w 9618287"/>
              <a:gd name="connsiteY9" fmla="*/ 312203 h 2914188"/>
              <a:gd name="connsiteX10" fmla="*/ 1412402 w 9618287"/>
              <a:gd name="connsiteY10" fmla="*/ 352059 h 2914188"/>
              <a:gd name="connsiteX11" fmla="*/ 1781196 w 9618287"/>
              <a:gd name="connsiteY11" fmla="*/ 438414 h 2914188"/>
              <a:gd name="connsiteX12" fmla="*/ 1820429 w 9618287"/>
              <a:gd name="connsiteY12" fmla="*/ 493769 h 2914188"/>
              <a:gd name="connsiteX13" fmla="*/ 1765503 w 9618287"/>
              <a:gd name="connsiteY13" fmla="*/ 520339 h 2914188"/>
              <a:gd name="connsiteX14" fmla="*/ 1605954 w 9618287"/>
              <a:gd name="connsiteY14" fmla="*/ 571266 h 2914188"/>
              <a:gd name="connsiteX15" fmla="*/ 2194455 w 9618287"/>
              <a:gd name="connsiteY15" fmla="*/ 646549 h 2914188"/>
              <a:gd name="connsiteX16" fmla="*/ 1985211 w 9618287"/>
              <a:gd name="connsiteY16" fmla="*/ 693048 h 2914188"/>
              <a:gd name="connsiteX17" fmla="*/ 1768118 w 9618287"/>
              <a:gd name="connsiteY17" fmla="*/ 726261 h 2914188"/>
              <a:gd name="connsiteX18" fmla="*/ 1532718 w 9618287"/>
              <a:gd name="connsiteY18" fmla="*/ 750617 h 2914188"/>
              <a:gd name="connsiteX19" fmla="*/ 1318242 w 9618287"/>
              <a:gd name="connsiteY19" fmla="*/ 799330 h 2914188"/>
              <a:gd name="connsiteX20" fmla="*/ 1877972 w 9618287"/>
              <a:gd name="connsiteY20" fmla="*/ 819258 h 2914188"/>
              <a:gd name="connsiteX21" fmla="*/ 1587645 w 9618287"/>
              <a:gd name="connsiteY21" fmla="*/ 863542 h 2914188"/>
              <a:gd name="connsiteX22" fmla="*/ 1349629 w 9618287"/>
              <a:gd name="connsiteY22" fmla="*/ 921112 h 2914188"/>
              <a:gd name="connsiteX23" fmla="*/ 1182233 w 9618287"/>
              <a:gd name="connsiteY23" fmla="*/ 947682 h 2914188"/>
              <a:gd name="connsiteX24" fmla="*/ 1004375 w 9618287"/>
              <a:gd name="connsiteY24" fmla="*/ 954325 h 2914188"/>
              <a:gd name="connsiteX25" fmla="*/ 962526 w 9618287"/>
              <a:gd name="connsiteY25" fmla="*/ 996394 h 2914188"/>
              <a:gd name="connsiteX26" fmla="*/ 1017453 w 9618287"/>
              <a:gd name="connsiteY26" fmla="*/ 1040679 h 2914188"/>
              <a:gd name="connsiteX27" fmla="*/ 1101150 w 9618287"/>
              <a:gd name="connsiteY27" fmla="*/ 1045107 h 2914188"/>
              <a:gd name="connsiteX28" fmla="*/ 1600722 w 9618287"/>
              <a:gd name="connsiteY28" fmla="*/ 1056179 h 2914188"/>
              <a:gd name="connsiteX29" fmla="*/ 0 w 9618287"/>
              <a:gd name="connsiteY29" fmla="*/ 1153603 h 2914188"/>
              <a:gd name="connsiteX30" fmla="*/ 217092 w 9618287"/>
              <a:gd name="connsiteY30" fmla="*/ 1213388 h 2914188"/>
              <a:gd name="connsiteX31" fmla="*/ 290327 w 9618287"/>
              <a:gd name="connsiteY31" fmla="*/ 1377240 h 2914188"/>
              <a:gd name="connsiteX32" fmla="*/ 557114 w 9618287"/>
              <a:gd name="connsiteY32" fmla="*/ 1470236 h 2914188"/>
              <a:gd name="connsiteX33" fmla="*/ 729742 w 9618287"/>
              <a:gd name="connsiteY33" fmla="*/ 1503450 h 2914188"/>
              <a:gd name="connsiteX34" fmla="*/ 1124690 w 9618287"/>
              <a:gd name="connsiteY34" fmla="*/ 1552163 h 2914188"/>
              <a:gd name="connsiteX35" fmla="*/ 1182233 w 9618287"/>
              <a:gd name="connsiteY35" fmla="*/ 1631874 h 2914188"/>
              <a:gd name="connsiteX36" fmla="*/ 1231929 w 9618287"/>
              <a:gd name="connsiteY36" fmla="*/ 1720442 h 2914188"/>
              <a:gd name="connsiteX37" fmla="*/ 1336551 w 9618287"/>
              <a:gd name="connsiteY37" fmla="*/ 1778012 h 2914188"/>
              <a:gd name="connsiteX38" fmla="*/ 523113 w 9618287"/>
              <a:gd name="connsiteY38" fmla="*/ 1769155 h 2914188"/>
              <a:gd name="connsiteX39" fmla="*/ 1441173 w 9618287"/>
              <a:gd name="connsiteY39" fmla="*/ 1955149 h 2914188"/>
              <a:gd name="connsiteX40" fmla="*/ 1360091 w 9618287"/>
              <a:gd name="connsiteY40" fmla="*/ 2028218 h 2914188"/>
              <a:gd name="connsiteX41" fmla="*/ 1862278 w 9618287"/>
              <a:gd name="connsiteY41" fmla="*/ 2127858 h 2914188"/>
              <a:gd name="connsiteX42" fmla="*/ 1592876 w 9618287"/>
              <a:gd name="connsiteY42" fmla="*/ 2138928 h 2914188"/>
              <a:gd name="connsiteX43" fmla="*/ 3159597 w 9618287"/>
              <a:gd name="connsiteY43" fmla="*/ 2555200 h 2914188"/>
              <a:gd name="connsiteX44" fmla="*/ 5395900 w 9618287"/>
              <a:gd name="connsiteY44" fmla="*/ 2856333 h 2914188"/>
              <a:gd name="connsiteX45" fmla="*/ 6269496 w 9618287"/>
              <a:gd name="connsiteY45" fmla="*/ 2913902 h 2914188"/>
              <a:gd name="connsiteX46" fmla="*/ 7263407 w 9618287"/>
              <a:gd name="connsiteY46" fmla="*/ 2896189 h 2914188"/>
              <a:gd name="connsiteX47" fmla="*/ 8730736 w 9618287"/>
              <a:gd name="connsiteY47" fmla="*/ 2685838 h 2914188"/>
              <a:gd name="connsiteX48" fmla="*/ 9463093 w 9618287"/>
              <a:gd name="connsiteY48" fmla="*/ 2340421 h 2914188"/>
              <a:gd name="connsiteX49" fmla="*/ 9611812 w 9618287"/>
              <a:gd name="connsiteY49" fmla="*/ 2218951 h 2914188"/>
              <a:gd name="connsiteX50" fmla="*/ 9618287 w 9618287"/>
              <a:gd name="connsiteY50" fmla="*/ 2212999 h 2914188"/>
              <a:gd name="connsiteX51" fmla="*/ 9618287 w 9618287"/>
              <a:gd name="connsiteY51" fmla="*/ 601232 h 2914188"/>
              <a:gd name="connsiteX52" fmla="*/ 9604333 w 9618287"/>
              <a:gd name="connsiteY52" fmla="*/ 600051 h 2914188"/>
              <a:gd name="connsiteX53" fmla="*/ 9314006 w 9618287"/>
              <a:gd name="connsiteY53" fmla="*/ 491554 h 2914188"/>
              <a:gd name="connsiteX54" fmla="*/ 8932135 w 9618287"/>
              <a:gd name="connsiteY54" fmla="*/ 314418 h 2914188"/>
              <a:gd name="connsiteX55" fmla="*/ 8824896 w 9618287"/>
              <a:gd name="connsiteY55" fmla="*/ 290061 h 2914188"/>
              <a:gd name="connsiteX56" fmla="*/ 9010601 w 9618287"/>
              <a:gd name="connsiteY56" fmla="*/ 0 h 291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618287" h="2914188">
                <a:moveTo>
                  <a:pt x="9010601" y="0"/>
                </a:moveTo>
                <a:cubicBezTo>
                  <a:pt x="8832744" y="53140"/>
                  <a:pt x="8662733" y="53140"/>
                  <a:pt x="8490105" y="46498"/>
                </a:cubicBezTo>
                <a:cubicBezTo>
                  <a:pt x="8212855" y="35427"/>
                  <a:pt x="7935607" y="70855"/>
                  <a:pt x="7660973" y="97425"/>
                </a:cubicBezTo>
                <a:cubicBezTo>
                  <a:pt x="7514501" y="110710"/>
                  <a:pt x="7368031" y="128424"/>
                  <a:pt x="7221559" y="130638"/>
                </a:cubicBezTo>
                <a:cubicBezTo>
                  <a:pt x="6894615" y="137281"/>
                  <a:pt x="6565054" y="121781"/>
                  <a:pt x="6240725" y="141709"/>
                </a:cubicBezTo>
                <a:cubicBezTo>
                  <a:pt x="5963475" y="159423"/>
                  <a:pt x="5683611" y="139495"/>
                  <a:pt x="5406362" y="137281"/>
                </a:cubicBezTo>
                <a:cubicBezTo>
                  <a:pt x="5021875" y="135067"/>
                  <a:pt x="4634773" y="119567"/>
                  <a:pt x="4252902" y="139495"/>
                </a:cubicBezTo>
                <a:cubicBezTo>
                  <a:pt x="3905030" y="154995"/>
                  <a:pt x="3557160" y="159423"/>
                  <a:pt x="3214523" y="201493"/>
                </a:cubicBezTo>
                <a:cubicBezTo>
                  <a:pt x="2790802" y="223635"/>
                  <a:pt x="2369698" y="210350"/>
                  <a:pt x="1948593" y="197064"/>
                </a:cubicBezTo>
                <a:cubicBezTo>
                  <a:pt x="1689652" y="188207"/>
                  <a:pt x="1433327" y="159423"/>
                  <a:pt x="1203157" y="312203"/>
                </a:cubicBezTo>
                <a:cubicBezTo>
                  <a:pt x="1265931" y="347631"/>
                  <a:pt x="1341782" y="340988"/>
                  <a:pt x="1412402" y="352059"/>
                </a:cubicBezTo>
                <a:cubicBezTo>
                  <a:pt x="1537949" y="374201"/>
                  <a:pt x="1663496" y="396343"/>
                  <a:pt x="1781196" y="438414"/>
                </a:cubicBezTo>
                <a:cubicBezTo>
                  <a:pt x="1807351" y="447270"/>
                  <a:pt x="1830891" y="464984"/>
                  <a:pt x="1820429" y="493769"/>
                </a:cubicBezTo>
                <a:cubicBezTo>
                  <a:pt x="1812583" y="515911"/>
                  <a:pt x="1786427" y="515911"/>
                  <a:pt x="1765503" y="520339"/>
                </a:cubicBezTo>
                <a:cubicBezTo>
                  <a:pt x="1718423" y="533624"/>
                  <a:pt x="1660880" y="524768"/>
                  <a:pt x="1605954" y="571266"/>
                </a:cubicBezTo>
                <a:cubicBezTo>
                  <a:pt x="1815198" y="595623"/>
                  <a:pt x="2016597" y="549124"/>
                  <a:pt x="2194455" y="646549"/>
                </a:cubicBezTo>
                <a:cubicBezTo>
                  <a:pt x="2129066" y="695262"/>
                  <a:pt x="2055831" y="684191"/>
                  <a:pt x="1985211" y="693048"/>
                </a:cubicBezTo>
                <a:cubicBezTo>
                  <a:pt x="1911975" y="701905"/>
                  <a:pt x="1841354" y="717404"/>
                  <a:pt x="1768118" y="726261"/>
                </a:cubicBezTo>
                <a:cubicBezTo>
                  <a:pt x="1689652" y="737332"/>
                  <a:pt x="1611184" y="739546"/>
                  <a:pt x="1532718" y="750617"/>
                </a:cubicBezTo>
                <a:cubicBezTo>
                  <a:pt x="1467329" y="759474"/>
                  <a:pt x="1396709" y="743974"/>
                  <a:pt x="1318242" y="799330"/>
                </a:cubicBezTo>
                <a:cubicBezTo>
                  <a:pt x="1511794" y="839186"/>
                  <a:pt x="1687035" y="779402"/>
                  <a:pt x="1877972" y="819258"/>
                </a:cubicBezTo>
                <a:cubicBezTo>
                  <a:pt x="1765503" y="854685"/>
                  <a:pt x="1673958" y="843614"/>
                  <a:pt x="1587645" y="863542"/>
                </a:cubicBezTo>
                <a:cubicBezTo>
                  <a:pt x="1509177" y="883470"/>
                  <a:pt x="1415017" y="861328"/>
                  <a:pt x="1349629" y="921112"/>
                </a:cubicBezTo>
                <a:cubicBezTo>
                  <a:pt x="1299933" y="967610"/>
                  <a:pt x="1247622" y="974252"/>
                  <a:pt x="1182233" y="947682"/>
                </a:cubicBezTo>
                <a:cubicBezTo>
                  <a:pt x="1124690" y="923326"/>
                  <a:pt x="1061917" y="929968"/>
                  <a:pt x="1004375" y="954325"/>
                </a:cubicBezTo>
                <a:cubicBezTo>
                  <a:pt x="983451" y="963182"/>
                  <a:pt x="962526" y="974252"/>
                  <a:pt x="962526" y="996394"/>
                </a:cubicBezTo>
                <a:cubicBezTo>
                  <a:pt x="962526" y="1027394"/>
                  <a:pt x="988681" y="1036251"/>
                  <a:pt x="1017453" y="1040679"/>
                </a:cubicBezTo>
                <a:cubicBezTo>
                  <a:pt x="1043609" y="1045107"/>
                  <a:pt x="1074995" y="1049536"/>
                  <a:pt x="1101150" y="1045107"/>
                </a:cubicBezTo>
                <a:cubicBezTo>
                  <a:pt x="1268546" y="1020751"/>
                  <a:pt x="1433327" y="1060607"/>
                  <a:pt x="1600722" y="1056179"/>
                </a:cubicBezTo>
                <a:cubicBezTo>
                  <a:pt x="1074995" y="1151390"/>
                  <a:pt x="544037" y="1120391"/>
                  <a:pt x="0" y="1153603"/>
                </a:cubicBezTo>
                <a:cubicBezTo>
                  <a:pt x="70620" y="1220030"/>
                  <a:pt x="162165" y="1164675"/>
                  <a:pt x="217092" y="1213388"/>
                </a:cubicBezTo>
                <a:cubicBezTo>
                  <a:pt x="164780" y="1315242"/>
                  <a:pt x="185705" y="1370597"/>
                  <a:pt x="290327" y="1377240"/>
                </a:cubicBezTo>
                <a:cubicBezTo>
                  <a:pt x="392334" y="1383882"/>
                  <a:pt x="502188" y="1348455"/>
                  <a:pt x="557114" y="1470236"/>
                </a:cubicBezTo>
                <a:cubicBezTo>
                  <a:pt x="572807" y="1507878"/>
                  <a:pt x="669584" y="1496807"/>
                  <a:pt x="729742" y="1503450"/>
                </a:cubicBezTo>
                <a:cubicBezTo>
                  <a:pt x="860519" y="1518949"/>
                  <a:pt x="999144" y="1503450"/>
                  <a:pt x="1124690" y="1552163"/>
                </a:cubicBezTo>
                <a:cubicBezTo>
                  <a:pt x="1174386" y="1569876"/>
                  <a:pt x="1208389" y="1583162"/>
                  <a:pt x="1182233" y="1631874"/>
                </a:cubicBezTo>
                <a:cubicBezTo>
                  <a:pt x="1156078" y="1682801"/>
                  <a:pt x="1190080" y="1700514"/>
                  <a:pt x="1231929" y="1720442"/>
                </a:cubicBezTo>
                <a:cubicBezTo>
                  <a:pt x="1263316" y="1735942"/>
                  <a:pt x="1310395" y="1731513"/>
                  <a:pt x="1336551" y="1778012"/>
                </a:cubicBezTo>
                <a:cubicBezTo>
                  <a:pt x="1061917" y="1771369"/>
                  <a:pt x="795130" y="1733728"/>
                  <a:pt x="523113" y="1769155"/>
                </a:cubicBezTo>
                <a:cubicBezTo>
                  <a:pt x="821286" y="1857724"/>
                  <a:pt x="1148231" y="1853295"/>
                  <a:pt x="1441173" y="1955149"/>
                </a:cubicBezTo>
                <a:cubicBezTo>
                  <a:pt x="1430711" y="1990577"/>
                  <a:pt x="1362706" y="1975076"/>
                  <a:pt x="1360091" y="2028218"/>
                </a:cubicBezTo>
                <a:cubicBezTo>
                  <a:pt x="1514409" y="2083574"/>
                  <a:pt x="1700114" y="2045931"/>
                  <a:pt x="1862278" y="2127858"/>
                </a:cubicBezTo>
                <a:cubicBezTo>
                  <a:pt x="1768118" y="2165499"/>
                  <a:pt x="1681805" y="2103501"/>
                  <a:pt x="1592876" y="2138928"/>
                </a:cubicBezTo>
                <a:cubicBezTo>
                  <a:pt x="1621647" y="2192070"/>
                  <a:pt x="2924196" y="2519773"/>
                  <a:pt x="3159597" y="2555200"/>
                </a:cubicBezTo>
                <a:cubicBezTo>
                  <a:pt x="3638243" y="2628269"/>
                  <a:pt x="5016643" y="2814263"/>
                  <a:pt x="5395900" y="2856333"/>
                </a:cubicBezTo>
                <a:cubicBezTo>
                  <a:pt x="5688842" y="2887332"/>
                  <a:pt x="5979169" y="2911688"/>
                  <a:pt x="6269496" y="2913902"/>
                </a:cubicBezTo>
                <a:cubicBezTo>
                  <a:pt x="6601672" y="2916116"/>
                  <a:pt x="6931232" y="2905046"/>
                  <a:pt x="7263407" y="2896189"/>
                </a:cubicBezTo>
                <a:cubicBezTo>
                  <a:pt x="7760365" y="2882904"/>
                  <a:pt x="8249474" y="2829762"/>
                  <a:pt x="8730736" y="2685838"/>
                </a:cubicBezTo>
                <a:cubicBezTo>
                  <a:pt x="8984446" y="2610556"/>
                  <a:pt x="9235540" y="2515344"/>
                  <a:pt x="9463093" y="2340421"/>
                </a:cubicBezTo>
                <a:cubicBezTo>
                  <a:pt x="9513442" y="2302226"/>
                  <a:pt x="9562975" y="2261540"/>
                  <a:pt x="9611812" y="2218951"/>
                </a:cubicBezTo>
                <a:lnTo>
                  <a:pt x="9618287" y="2212999"/>
                </a:lnTo>
                <a:lnTo>
                  <a:pt x="9618287" y="601232"/>
                </a:lnTo>
                <a:lnTo>
                  <a:pt x="9604333" y="600051"/>
                </a:lnTo>
                <a:cubicBezTo>
                  <a:pt x="9504942" y="595623"/>
                  <a:pt x="9405551" y="564623"/>
                  <a:pt x="9314006" y="491554"/>
                </a:cubicBezTo>
                <a:cubicBezTo>
                  <a:pt x="9193691" y="394129"/>
                  <a:pt x="9065528" y="336560"/>
                  <a:pt x="8932135" y="314418"/>
                </a:cubicBezTo>
                <a:cubicBezTo>
                  <a:pt x="8898132" y="309989"/>
                  <a:pt x="8864130" y="298919"/>
                  <a:pt x="8824896" y="290061"/>
                </a:cubicBezTo>
                <a:cubicBezTo>
                  <a:pt x="8882439" y="185994"/>
                  <a:pt x="8987062" y="168279"/>
                  <a:pt x="9010601" y="0"/>
                </a:cubicBez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B7B0D-5F87-7CA5-2F24-C6AC2089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04" y="3059300"/>
            <a:ext cx="5917915" cy="904126"/>
          </a:xfrm>
        </p:spPr>
        <p:txBody>
          <a:bodyPr anchor="b">
            <a:noAutofit/>
          </a:bodyPr>
          <a:lstStyle/>
          <a:p>
            <a:pPr algn="ctr"/>
            <a:r>
              <a:rPr lang="en-US" sz="6000" b="1" dirty="0"/>
              <a:t>Nile River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FA674-D3D0-03AC-870E-EE5BABBD8F47}"/>
              </a:ext>
            </a:extLst>
          </p:cNvPr>
          <p:cNvSpPr txBox="1"/>
          <p:nvPr/>
        </p:nvSpPr>
        <p:spPr>
          <a:xfrm>
            <a:off x="9878305" y="64528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Mohamad Sameh/Unsplash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62F4D-D5B8-6928-3D0F-0C76A441E922}"/>
              </a:ext>
            </a:extLst>
          </p:cNvPr>
          <p:cNvSpPr txBox="1"/>
          <p:nvPr/>
        </p:nvSpPr>
        <p:spPr>
          <a:xfrm>
            <a:off x="4047628" y="6565479"/>
            <a:ext cx="1669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David Leonard/Unsplash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8A4A1-30A0-2232-7BC8-F1DEBD603A4E}"/>
              </a:ext>
            </a:extLst>
          </p:cNvPr>
          <p:cNvSpPr txBox="1"/>
          <p:nvPr/>
        </p:nvSpPr>
        <p:spPr>
          <a:xfrm>
            <a:off x="3947955" y="1863469"/>
            <a:ext cx="3804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Mohammed Aljimaily/Unsplash</a:t>
            </a:r>
          </a:p>
        </p:txBody>
      </p:sp>
    </p:spTree>
    <p:extLst>
      <p:ext uri="{BB962C8B-B14F-4D97-AF65-F5344CB8AC3E}">
        <p14:creationId xmlns:p14="http://schemas.microsoft.com/office/powerpoint/2010/main" val="390035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4963F-C290-30A7-A0F7-2C103868A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983" y="5535329"/>
            <a:ext cx="9566346" cy="770719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Shopping in a Market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4BD13-44A6-0B3C-2A10-83CCC883A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C8B83D-C809-5FCB-AAC3-FC5A5A502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 b="1266"/>
          <a:stretch/>
        </p:blipFill>
        <p:spPr>
          <a:xfrm>
            <a:off x="1" y="-13662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F367EC-E7C1-5DCE-4537-46E253721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r="6697"/>
          <a:stretch/>
        </p:blipFill>
        <p:spPr>
          <a:xfrm>
            <a:off x="9124011" y="447889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06A8-56A7-4B6F-9BE0-C30868C16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2" r="30152"/>
          <a:stretch/>
        </p:blipFill>
        <p:spPr>
          <a:xfrm>
            <a:off x="6125836" y="5384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225D5-0172-EEAF-4973-3FFF236F45DF}"/>
              </a:ext>
            </a:extLst>
          </p:cNvPr>
          <p:cNvSpPr txBox="1"/>
          <p:nvPr/>
        </p:nvSpPr>
        <p:spPr>
          <a:xfrm>
            <a:off x="4104196" y="4347375"/>
            <a:ext cx="2909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Yousef Salhamou/Unsplash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4391C-2C93-8913-1D4C-8A4979D150F6}"/>
              </a:ext>
            </a:extLst>
          </p:cNvPr>
          <p:cNvSpPr txBox="1"/>
          <p:nvPr/>
        </p:nvSpPr>
        <p:spPr>
          <a:xfrm>
            <a:off x="10456101" y="4926444"/>
            <a:ext cx="341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Vadim Berg/ Unsplash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7BA13-6AA7-9B53-3778-F1CD3287CAC2}"/>
              </a:ext>
            </a:extLst>
          </p:cNvPr>
          <p:cNvSpPr txBox="1"/>
          <p:nvPr/>
        </p:nvSpPr>
        <p:spPr>
          <a:xfrm>
            <a:off x="980590" y="3938554"/>
            <a:ext cx="2117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Alex Azabache/Unsplash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0A49A6-E29F-8DAE-43E6-CF248FD5F480}"/>
              </a:ext>
            </a:extLst>
          </p:cNvPr>
          <p:cNvSpPr txBox="1"/>
          <p:nvPr/>
        </p:nvSpPr>
        <p:spPr>
          <a:xfrm>
            <a:off x="7754723" y="4629154"/>
            <a:ext cx="1406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Simon/Unsplash</a:t>
            </a:r>
          </a:p>
        </p:txBody>
      </p:sp>
    </p:spTree>
    <p:extLst>
      <p:ext uri="{BB962C8B-B14F-4D97-AF65-F5344CB8AC3E}">
        <p14:creationId xmlns:p14="http://schemas.microsoft.com/office/powerpoint/2010/main" val="166026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2991</TotalTime>
  <Words>416</Words>
  <Application>Microsoft Office PowerPoint</Application>
  <PresentationFormat>Widescreen</PresentationFormat>
  <Paragraphs>99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Comic Sans MS</vt:lpstr>
      <vt:lpstr>Times-Roman</vt:lpstr>
      <vt:lpstr>Office Theme</vt:lpstr>
      <vt:lpstr>Global Adventures</vt:lpstr>
      <vt:lpstr>Theme Verse</vt:lpstr>
      <vt:lpstr>Explore the Country</vt:lpstr>
      <vt:lpstr>PowerPoint Presentation</vt:lpstr>
      <vt:lpstr>Cairo (the capital city)</vt:lpstr>
      <vt:lpstr>  Sites of Ancient Egypt </vt:lpstr>
      <vt:lpstr>PowerPoint Presentation</vt:lpstr>
      <vt:lpstr>Nile River</vt:lpstr>
      <vt:lpstr>Shopping in a Market</vt:lpstr>
      <vt:lpstr>Beautiful Birds</vt:lpstr>
      <vt:lpstr>PowerPoint Presentation</vt:lpstr>
      <vt:lpstr>Beautiful People</vt:lpstr>
      <vt:lpstr>Adventures in Culture</vt:lpstr>
      <vt:lpstr>PowerPoint Presentation</vt:lpstr>
      <vt:lpstr>Jesus Loves Me Words Anna B. Warner</vt:lpstr>
      <vt:lpstr>English Translation Yes, Jesus loves me ! Yes, Jesus loves me! Yes, Jesus loves me! The Bible tells me so.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 Coates</dc:creator>
  <cp:lastModifiedBy>Janet Coates</cp:lastModifiedBy>
  <cp:revision>6</cp:revision>
  <dcterms:created xsi:type="dcterms:W3CDTF">2025-01-06T16:31:28Z</dcterms:created>
  <dcterms:modified xsi:type="dcterms:W3CDTF">2025-12-19T22:00:16Z</dcterms:modified>
</cp:coreProperties>
</file>