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59" r:id="rId4"/>
    <p:sldId id="260" r:id="rId5"/>
    <p:sldId id="261" r:id="rId6"/>
    <p:sldId id="266" r:id="rId7"/>
    <p:sldId id="290" r:id="rId8"/>
    <p:sldId id="304" r:id="rId9"/>
    <p:sldId id="305" r:id="rId10"/>
    <p:sldId id="294" r:id="rId11"/>
    <p:sldId id="281" r:id="rId12"/>
    <p:sldId id="289" r:id="rId13"/>
    <p:sldId id="271" r:id="rId14"/>
    <p:sldId id="298" r:id="rId15"/>
    <p:sldId id="268" r:id="rId16"/>
    <p:sldId id="275" r:id="rId17"/>
    <p:sldId id="276" r:id="rId18"/>
    <p:sldId id="273" r:id="rId19"/>
    <p:sldId id="272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277" r:id="rId28"/>
    <p:sldId id="274" r:id="rId29"/>
    <p:sldId id="292" r:id="rId30"/>
    <p:sldId id="29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CB747E9-BA6E-40F6-82E1-D1E50E141367}">
          <p14:sldIdLst>
            <p14:sldId id="256"/>
            <p14:sldId id="258"/>
            <p14:sldId id="259"/>
            <p14:sldId id="260"/>
            <p14:sldId id="261"/>
            <p14:sldId id="266"/>
            <p14:sldId id="290"/>
            <p14:sldId id="304"/>
            <p14:sldId id="305"/>
            <p14:sldId id="294"/>
            <p14:sldId id="281"/>
            <p14:sldId id="289"/>
            <p14:sldId id="271"/>
            <p14:sldId id="298"/>
            <p14:sldId id="268"/>
            <p14:sldId id="275"/>
            <p14:sldId id="276"/>
            <p14:sldId id="273"/>
            <p14:sldId id="272"/>
            <p14:sldId id="306"/>
            <p14:sldId id="307"/>
            <p14:sldId id="308"/>
            <p14:sldId id="309"/>
            <p14:sldId id="310"/>
            <p14:sldId id="311"/>
            <p14:sldId id="312"/>
            <p14:sldId id="277"/>
            <p14:sldId id="274"/>
            <p14:sldId id="292"/>
            <p14:sldId id="29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5602CB-DD24-44F4-8594-E413FD50D0EC}" v="181" dt="2025-12-18T16:37:33.5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2" autoAdjust="0"/>
    <p:restoredTop sz="94660"/>
  </p:normalViewPr>
  <p:slideViewPr>
    <p:cSldViewPr snapToGrid="0">
      <p:cViewPr varScale="1">
        <p:scale>
          <a:sx n="141" d="100"/>
          <a:sy n="141" d="100"/>
        </p:scale>
        <p:origin x="80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t Coates" userId="ea7fc184-bcb7-4e42-ab6a-4b572a518a51" providerId="ADAL" clId="{754205A5-137B-4CEB-88D1-E841B6B9BB03}"/>
    <pc:docChg chg="undo custSel addSld delSld modSld sldOrd modSection">
      <pc:chgData name="Janet Coates" userId="ea7fc184-bcb7-4e42-ab6a-4b572a518a51" providerId="ADAL" clId="{754205A5-137B-4CEB-88D1-E841B6B9BB03}" dt="2025-12-18T16:37:58.102" v="2088" actId="21"/>
      <pc:docMkLst>
        <pc:docMk/>
      </pc:docMkLst>
      <pc:sldChg chg="modSp mod">
        <pc:chgData name="Janet Coates" userId="ea7fc184-bcb7-4e42-ab6a-4b572a518a51" providerId="ADAL" clId="{754205A5-137B-4CEB-88D1-E841B6B9BB03}" dt="2025-11-24T15:50:22.187" v="12" actId="20577"/>
        <pc:sldMkLst>
          <pc:docMk/>
          <pc:sldMk cId="2534164958" sldId="256"/>
        </pc:sldMkLst>
        <pc:spChg chg="mod">
          <ac:chgData name="Janet Coates" userId="ea7fc184-bcb7-4e42-ab6a-4b572a518a51" providerId="ADAL" clId="{754205A5-137B-4CEB-88D1-E841B6B9BB03}" dt="2025-11-24T15:50:22.187" v="12" actId="20577"/>
          <ac:spMkLst>
            <pc:docMk/>
            <pc:sldMk cId="2534164958" sldId="256"/>
            <ac:spMk id="3" creationId="{95F1DAD0-2B2F-541E-76CA-B7C79310A818}"/>
          </ac:spMkLst>
        </pc:spChg>
      </pc:sldChg>
      <pc:sldChg chg="modSp mod">
        <pc:chgData name="Janet Coates" userId="ea7fc184-bcb7-4e42-ab6a-4b572a518a51" providerId="ADAL" clId="{754205A5-137B-4CEB-88D1-E841B6B9BB03}" dt="2025-12-09T21:22:57.733" v="86" actId="20577"/>
        <pc:sldMkLst>
          <pc:docMk/>
          <pc:sldMk cId="3502889187" sldId="260"/>
        </pc:sldMkLst>
        <pc:spChg chg="mod">
          <ac:chgData name="Janet Coates" userId="ea7fc184-bcb7-4e42-ab6a-4b572a518a51" providerId="ADAL" clId="{754205A5-137B-4CEB-88D1-E841B6B9BB03}" dt="2025-12-09T21:21:21.343" v="57" actId="20577"/>
          <ac:spMkLst>
            <pc:docMk/>
            <pc:sldMk cId="3502889187" sldId="260"/>
            <ac:spMk id="2" creationId="{4B3BAA7C-DD12-DB4F-2944-688A0AB81577}"/>
          </ac:spMkLst>
        </pc:spChg>
        <pc:spChg chg="mod">
          <ac:chgData name="Janet Coates" userId="ea7fc184-bcb7-4e42-ab6a-4b572a518a51" providerId="ADAL" clId="{754205A5-137B-4CEB-88D1-E841B6B9BB03}" dt="2025-12-09T21:22:39.788" v="63" actId="1076"/>
          <ac:spMkLst>
            <pc:docMk/>
            <pc:sldMk cId="3502889187" sldId="260"/>
            <ac:spMk id="9" creationId="{4DF9AB50-7B4F-991F-311F-FA1248000037}"/>
          </ac:spMkLst>
        </pc:spChg>
        <pc:spChg chg="mod">
          <ac:chgData name="Janet Coates" userId="ea7fc184-bcb7-4e42-ab6a-4b572a518a51" providerId="ADAL" clId="{754205A5-137B-4CEB-88D1-E841B6B9BB03}" dt="2025-12-09T21:22:57.733" v="86" actId="20577"/>
          <ac:spMkLst>
            <pc:docMk/>
            <pc:sldMk cId="3502889187" sldId="260"/>
            <ac:spMk id="13" creationId="{D6FE3708-8004-7870-8887-01F2FAC2F8A5}"/>
          </ac:spMkLst>
        </pc:spChg>
        <pc:picChg chg="mod">
          <ac:chgData name="Janet Coates" userId="ea7fc184-bcb7-4e42-ab6a-4b572a518a51" providerId="ADAL" clId="{754205A5-137B-4CEB-88D1-E841B6B9BB03}" dt="2025-12-09T21:15:19.833" v="13" actId="14826"/>
          <ac:picMkLst>
            <pc:docMk/>
            <pc:sldMk cId="3502889187" sldId="260"/>
            <ac:picMk id="4" creationId="{49C76A42-E17D-6F53-AFBD-5CE833EA1BF0}"/>
          </ac:picMkLst>
        </pc:picChg>
        <pc:picChg chg="mod">
          <ac:chgData name="Janet Coates" userId="ea7fc184-bcb7-4e42-ab6a-4b572a518a51" providerId="ADAL" clId="{754205A5-137B-4CEB-88D1-E841B6B9BB03}" dt="2025-12-09T21:22:32.550" v="62" actId="14100"/>
          <ac:picMkLst>
            <pc:docMk/>
            <pc:sldMk cId="3502889187" sldId="260"/>
            <ac:picMk id="11" creationId="{590BF5B7-91B1-3A53-E73F-4613254B091A}"/>
          </ac:picMkLst>
        </pc:picChg>
      </pc:sldChg>
      <pc:sldChg chg="modSp mod">
        <pc:chgData name="Janet Coates" userId="ea7fc184-bcb7-4e42-ab6a-4b572a518a51" providerId="ADAL" clId="{754205A5-137B-4CEB-88D1-E841B6B9BB03}" dt="2025-12-09T21:26:36.908" v="125" actId="20577"/>
        <pc:sldMkLst>
          <pc:docMk/>
          <pc:sldMk cId="3714790060" sldId="261"/>
        </pc:sldMkLst>
        <pc:spChg chg="mod">
          <ac:chgData name="Janet Coates" userId="ea7fc184-bcb7-4e42-ab6a-4b572a518a51" providerId="ADAL" clId="{754205A5-137B-4CEB-88D1-E841B6B9BB03}" dt="2025-12-09T21:25:48.500" v="94" actId="20577"/>
          <ac:spMkLst>
            <pc:docMk/>
            <pc:sldMk cId="3714790060" sldId="261"/>
            <ac:spMk id="2" creationId="{C851979C-0A8E-9584-47D3-B5BDBBDC5232}"/>
          </ac:spMkLst>
        </pc:spChg>
        <pc:spChg chg="mod">
          <ac:chgData name="Janet Coates" userId="ea7fc184-bcb7-4e42-ab6a-4b572a518a51" providerId="ADAL" clId="{754205A5-137B-4CEB-88D1-E841B6B9BB03}" dt="2025-12-09T21:26:36.908" v="125" actId="20577"/>
          <ac:spMkLst>
            <pc:docMk/>
            <pc:sldMk cId="3714790060" sldId="261"/>
            <ac:spMk id="7" creationId="{927C1BB6-2B5E-8999-6693-8A94358375AF}"/>
          </ac:spMkLst>
        </pc:spChg>
        <pc:picChg chg="mod">
          <ac:chgData name="Janet Coates" userId="ea7fc184-bcb7-4e42-ab6a-4b572a518a51" providerId="ADAL" clId="{754205A5-137B-4CEB-88D1-E841B6B9BB03}" dt="2025-12-09T21:26:02.370" v="95" actId="14826"/>
          <ac:picMkLst>
            <pc:docMk/>
            <pc:sldMk cId="3714790060" sldId="261"/>
            <ac:picMk id="8" creationId="{D6194942-7813-5733-FA68-7738F9CB7744}"/>
          </ac:picMkLst>
        </pc:picChg>
      </pc:sldChg>
      <pc:sldChg chg="addSp delSp modSp mod">
        <pc:chgData name="Janet Coates" userId="ea7fc184-bcb7-4e42-ab6a-4b572a518a51" providerId="ADAL" clId="{754205A5-137B-4CEB-88D1-E841B6B9BB03}" dt="2025-12-09T21:34:41.989" v="313" actId="1076"/>
        <pc:sldMkLst>
          <pc:docMk/>
          <pc:sldMk cId="448557319" sldId="266"/>
        </pc:sldMkLst>
        <pc:spChg chg="mod">
          <ac:chgData name="Janet Coates" userId="ea7fc184-bcb7-4e42-ab6a-4b572a518a51" providerId="ADAL" clId="{754205A5-137B-4CEB-88D1-E841B6B9BB03}" dt="2025-12-09T21:26:56.036" v="137" actId="20577"/>
          <ac:spMkLst>
            <pc:docMk/>
            <pc:sldMk cId="448557319" sldId="266"/>
            <ac:spMk id="2" creationId="{3A8DF2BD-2049-EA74-E920-F5EA844F171D}"/>
          </ac:spMkLst>
        </pc:spChg>
        <pc:spChg chg="add mod">
          <ac:chgData name="Janet Coates" userId="ea7fc184-bcb7-4e42-ab6a-4b572a518a51" providerId="ADAL" clId="{754205A5-137B-4CEB-88D1-E841B6B9BB03}" dt="2025-12-09T21:32:07.751" v="208" actId="1076"/>
          <ac:spMkLst>
            <pc:docMk/>
            <pc:sldMk cId="448557319" sldId="266"/>
            <ac:spMk id="4" creationId="{7163EEB3-F36C-62AD-9366-1C21E0219353}"/>
          </ac:spMkLst>
        </pc:spChg>
        <pc:spChg chg="add mod">
          <ac:chgData name="Janet Coates" userId="ea7fc184-bcb7-4e42-ab6a-4b572a518a51" providerId="ADAL" clId="{754205A5-137B-4CEB-88D1-E841B6B9BB03}" dt="2025-12-09T21:33:33.477" v="251" actId="1076"/>
          <ac:spMkLst>
            <pc:docMk/>
            <pc:sldMk cId="448557319" sldId="266"/>
            <ac:spMk id="5" creationId="{1F518159-D55D-1138-DCED-05B465C1C01A}"/>
          </ac:spMkLst>
        </pc:spChg>
        <pc:spChg chg="add mod">
          <ac:chgData name="Janet Coates" userId="ea7fc184-bcb7-4e42-ab6a-4b572a518a51" providerId="ADAL" clId="{754205A5-137B-4CEB-88D1-E841B6B9BB03}" dt="2025-12-09T21:34:11.568" v="282" actId="1076"/>
          <ac:spMkLst>
            <pc:docMk/>
            <pc:sldMk cId="448557319" sldId="266"/>
            <ac:spMk id="6" creationId="{2B03D5F4-48CA-E251-E2DC-D33BB70F51CA}"/>
          </ac:spMkLst>
        </pc:spChg>
        <pc:spChg chg="add mod">
          <ac:chgData name="Janet Coates" userId="ea7fc184-bcb7-4e42-ab6a-4b572a518a51" providerId="ADAL" clId="{754205A5-137B-4CEB-88D1-E841B6B9BB03}" dt="2025-12-09T21:34:41.989" v="313" actId="1076"/>
          <ac:spMkLst>
            <pc:docMk/>
            <pc:sldMk cId="448557319" sldId="266"/>
            <ac:spMk id="7" creationId="{36E0769A-30A8-4203-CC07-A4B33590DCA0}"/>
          </ac:spMkLst>
        </pc:spChg>
        <pc:picChg chg="mod">
          <ac:chgData name="Janet Coates" userId="ea7fc184-bcb7-4e42-ab6a-4b572a518a51" providerId="ADAL" clId="{754205A5-137B-4CEB-88D1-E841B6B9BB03}" dt="2025-12-09T21:30:40.363" v="162" actId="14100"/>
          <ac:picMkLst>
            <pc:docMk/>
            <pc:sldMk cId="448557319" sldId="266"/>
            <ac:picMk id="8" creationId="{B9E24D3B-1995-8831-29B0-4917A31D480D}"/>
          </ac:picMkLst>
        </pc:picChg>
        <pc:picChg chg="mod">
          <ac:chgData name="Janet Coates" userId="ea7fc184-bcb7-4e42-ab6a-4b572a518a51" providerId="ADAL" clId="{754205A5-137B-4CEB-88D1-E841B6B9BB03}" dt="2025-12-09T21:30:41.810" v="163" actId="1076"/>
          <ac:picMkLst>
            <pc:docMk/>
            <pc:sldMk cId="448557319" sldId="266"/>
            <ac:picMk id="10" creationId="{C984F840-75C3-291B-8C28-41B74B1CE2D7}"/>
          </ac:picMkLst>
        </pc:picChg>
        <pc:picChg chg="mod">
          <ac:chgData name="Janet Coates" userId="ea7fc184-bcb7-4e42-ab6a-4b572a518a51" providerId="ADAL" clId="{754205A5-137B-4CEB-88D1-E841B6B9BB03}" dt="2025-12-09T21:30:32.070" v="159" actId="1076"/>
          <ac:picMkLst>
            <pc:docMk/>
            <pc:sldMk cId="448557319" sldId="266"/>
            <ac:picMk id="13" creationId="{AD002F2E-F358-4E5D-575A-86A701543906}"/>
          </ac:picMkLst>
        </pc:picChg>
        <pc:picChg chg="mod">
          <ac:chgData name="Janet Coates" userId="ea7fc184-bcb7-4e42-ab6a-4b572a518a51" providerId="ADAL" clId="{754205A5-137B-4CEB-88D1-E841B6B9BB03}" dt="2025-12-09T21:30:47" v="165" actId="1076"/>
          <ac:picMkLst>
            <pc:docMk/>
            <pc:sldMk cId="448557319" sldId="266"/>
            <ac:picMk id="15" creationId="{EEA3EB30-B1BA-4708-0164-E91BBB15338E}"/>
          </ac:picMkLst>
        </pc:picChg>
      </pc:sldChg>
      <pc:sldChg chg="addSp delSp modSp mod setBg">
        <pc:chgData name="Janet Coates" userId="ea7fc184-bcb7-4e42-ab6a-4b572a518a51" providerId="ADAL" clId="{754205A5-137B-4CEB-88D1-E841B6B9BB03}" dt="2025-12-18T15:47:34.124" v="1618" actId="1076"/>
        <pc:sldMkLst>
          <pc:docMk/>
          <pc:sldMk cId="2424453951" sldId="272"/>
        </pc:sldMkLst>
        <pc:spChg chg="mod">
          <ac:chgData name="Janet Coates" userId="ea7fc184-bcb7-4e42-ab6a-4b572a518a51" providerId="ADAL" clId="{754205A5-137B-4CEB-88D1-E841B6B9BB03}" dt="2025-12-18T15:06:25.307" v="1199" actId="26606"/>
          <ac:spMkLst>
            <pc:docMk/>
            <pc:sldMk cId="2424453951" sldId="272"/>
            <ac:spMk id="2" creationId="{7128BF29-41D0-87DA-98A5-9A403B058198}"/>
          </ac:spMkLst>
        </pc:spChg>
        <pc:spChg chg="add mod">
          <ac:chgData name="Janet Coates" userId="ea7fc184-bcb7-4e42-ab6a-4b572a518a51" providerId="ADAL" clId="{754205A5-137B-4CEB-88D1-E841B6B9BB03}" dt="2025-12-18T15:45:20.419" v="1302" actId="1076"/>
          <ac:spMkLst>
            <pc:docMk/>
            <pc:sldMk cId="2424453951" sldId="272"/>
            <ac:spMk id="9" creationId="{7666AB4B-7867-097C-B213-651E80B3E3B2}"/>
          </ac:spMkLst>
        </pc:spChg>
        <pc:spChg chg="del">
          <ac:chgData name="Janet Coates" userId="ea7fc184-bcb7-4e42-ab6a-4b572a518a51" providerId="ADAL" clId="{754205A5-137B-4CEB-88D1-E841B6B9BB03}" dt="2025-12-18T15:03:35.400" v="1182" actId="21"/>
          <ac:spMkLst>
            <pc:docMk/>
            <pc:sldMk cId="2424453951" sldId="272"/>
            <ac:spMk id="10" creationId="{F7058F3C-9873-B99A-FDA8-0385E2AF9A95}"/>
          </ac:spMkLst>
        </pc:spChg>
        <pc:spChg chg="del">
          <ac:chgData name="Janet Coates" userId="ea7fc184-bcb7-4e42-ab6a-4b572a518a51" providerId="ADAL" clId="{754205A5-137B-4CEB-88D1-E841B6B9BB03}" dt="2025-12-18T15:03:39.609" v="1183" actId="21"/>
          <ac:spMkLst>
            <pc:docMk/>
            <pc:sldMk cId="2424453951" sldId="272"/>
            <ac:spMk id="11" creationId="{F5AD1758-E13E-3B36-8011-9E2CC8B86C09}"/>
          </ac:spMkLst>
        </pc:spChg>
        <pc:spChg chg="add mod">
          <ac:chgData name="Janet Coates" userId="ea7fc184-bcb7-4e42-ab6a-4b572a518a51" providerId="ADAL" clId="{754205A5-137B-4CEB-88D1-E841B6B9BB03}" dt="2025-12-18T15:44:51.610" v="1272" actId="1076"/>
          <ac:spMkLst>
            <pc:docMk/>
            <pc:sldMk cId="2424453951" sldId="272"/>
            <ac:spMk id="12" creationId="{EBCA89E8-D7CE-C6F5-904F-39A564C4F0C1}"/>
          </ac:spMkLst>
        </pc:spChg>
        <pc:spChg chg="del mod">
          <ac:chgData name="Janet Coates" userId="ea7fc184-bcb7-4e42-ab6a-4b572a518a51" providerId="ADAL" clId="{754205A5-137B-4CEB-88D1-E841B6B9BB03}" dt="2025-12-18T15:04:12.696" v="1186"/>
          <ac:spMkLst>
            <pc:docMk/>
            <pc:sldMk cId="2424453951" sldId="272"/>
            <ac:spMk id="13" creationId="{9B0F5F6A-E5D8-8180-4C2E-F977902B79CA}"/>
          </ac:spMkLst>
        </pc:spChg>
        <pc:spChg chg="add mod">
          <ac:chgData name="Janet Coates" userId="ea7fc184-bcb7-4e42-ab6a-4b572a518a51" providerId="ADAL" clId="{754205A5-137B-4CEB-88D1-E841B6B9BB03}" dt="2025-12-18T15:47:30.048" v="1617" actId="1076"/>
          <ac:spMkLst>
            <pc:docMk/>
            <pc:sldMk cId="2424453951" sldId="272"/>
            <ac:spMk id="14" creationId="{8B54A9CF-7D9A-0D34-242A-B3A5DF449722}"/>
          </ac:spMkLst>
        </pc:spChg>
        <pc:spChg chg="del">
          <ac:chgData name="Janet Coates" userId="ea7fc184-bcb7-4e42-ab6a-4b572a518a51" providerId="ADAL" clId="{754205A5-137B-4CEB-88D1-E841B6B9BB03}" dt="2025-12-18T15:06:25.307" v="1199" actId="26606"/>
          <ac:spMkLst>
            <pc:docMk/>
            <pc:sldMk cId="2424453951" sldId="272"/>
            <ac:spMk id="15" creationId="{F2B65841-E636-48E5-ADB7-98AF692126A6}"/>
          </ac:spMkLst>
        </pc:spChg>
        <pc:spChg chg="add mod">
          <ac:chgData name="Janet Coates" userId="ea7fc184-bcb7-4e42-ab6a-4b572a518a51" providerId="ADAL" clId="{754205A5-137B-4CEB-88D1-E841B6B9BB03}" dt="2025-12-18T15:47:34.124" v="1618" actId="1076"/>
          <ac:spMkLst>
            <pc:docMk/>
            <pc:sldMk cId="2424453951" sldId="272"/>
            <ac:spMk id="16" creationId="{046C600E-C126-D282-9F11-0349E894A4FE}"/>
          </ac:spMkLst>
        </pc:spChg>
        <pc:spChg chg="add">
          <ac:chgData name="Janet Coates" userId="ea7fc184-bcb7-4e42-ab6a-4b572a518a51" providerId="ADAL" clId="{754205A5-137B-4CEB-88D1-E841B6B9BB03}" dt="2025-12-18T15:06:25.307" v="1199" actId="26606"/>
          <ac:spMkLst>
            <pc:docMk/>
            <pc:sldMk cId="2424453951" sldId="272"/>
            <ac:spMk id="20" creationId="{F0087D53-9295-4463-AAE4-D5C626046E9F}"/>
          </ac:spMkLst>
        </pc:spChg>
        <pc:spChg chg="add">
          <ac:chgData name="Janet Coates" userId="ea7fc184-bcb7-4e42-ab6a-4b572a518a51" providerId="ADAL" clId="{754205A5-137B-4CEB-88D1-E841B6B9BB03}" dt="2025-12-18T15:06:25.307" v="1199" actId="26606"/>
          <ac:spMkLst>
            <pc:docMk/>
            <pc:sldMk cId="2424453951" sldId="272"/>
            <ac:spMk id="22" creationId="{D6A9C53F-5F90-40A5-8C85-5412D39C8C68}"/>
          </ac:spMkLst>
        </pc:spChg>
        <pc:picChg chg="add mod">
          <ac:chgData name="Janet Coates" userId="ea7fc184-bcb7-4e42-ab6a-4b572a518a51" providerId="ADAL" clId="{754205A5-137B-4CEB-88D1-E841B6B9BB03}" dt="2025-12-18T15:06:25.307" v="1199" actId="26606"/>
          <ac:picMkLst>
            <pc:docMk/>
            <pc:sldMk cId="2424453951" sldId="272"/>
            <ac:picMk id="4" creationId="{93B74F09-52A2-2A6F-398C-36F06D91020B}"/>
          </ac:picMkLst>
        </pc:picChg>
        <pc:picChg chg="del">
          <ac:chgData name="Janet Coates" userId="ea7fc184-bcb7-4e42-ab6a-4b572a518a51" providerId="ADAL" clId="{754205A5-137B-4CEB-88D1-E841B6B9BB03}" dt="2025-12-18T15:03:28.785" v="1181" actId="21"/>
          <ac:picMkLst>
            <pc:docMk/>
            <pc:sldMk cId="2424453951" sldId="272"/>
            <ac:picMk id="5" creationId="{34F28A29-A2E5-7547-2C4C-1F1C35F2F944}"/>
          </ac:picMkLst>
        </pc:picChg>
        <pc:picChg chg="del">
          <ac:chgData name="Janet Coates" userId="ea7fc184-bcb7-4e42-ab6a-4b572a518a51" providerId="ADAL" clId="{754205A5-137B-4CEB-88D1-E841B6B9BB03}" dt="2025-12-18T15:03:26.832" v="1180" actId="21"/>
          <ac:picMkLst>
            <pc:docMk/>
            <pc:sldMk cId="2424453951" sldId="272"/>
            <ac:picMk id="7" creationId="{A20C1CB2-B7A3-8183-EC0E-9EB4EFB51E66}"/>
          </ac:picMkLst>
        </pc:picChg>
        <pc:picChg chg="add mod modCrop">
          <ac:chgData name="Janet Coates" userId="ea7fc184-bcb7-4e42-ab6a-4b572a518a51" providerId="ADAL" clId="{754205A5-137B-4CEB-88D1-E841B6B9BB03}" dt="2025-12-18T15:06:35.195" v="1201" actId="1076"/>
          <ac:picMkLst>
            <pc:docMk/>
            <pc:sldMk cId="2424453951" sldId="272"/>
            <ac:picMk id="8" creationId="{50801217-13F6-2CC9-1291-4B34CF79EBCC}"/>
          </ac:picMkLst>
        </pc:picChg>
      </pc:sldChg>
      <pc:sldChg chg="modSp mod">
        <pc:chgData name="Janet Coates" userId="ea7fc184-bcb7-4e42-ab6a-4b572a518a51" providerId="ADAL" clId="{754205A5-137B-4CEB-88D1-E841B6B9BB03}" dt="2025-12-18T15:57:13.750" v="1815" actId="2"/>
        <pc:sldMkLst>
          <pc:docMk/>
          <pc:sldMk cId="3222650880" sldId="274"/>
        </pc:sldMkLst>
        <pc:graphicFrameChg chg="modGraphic">
          <ac:chgData name="Janet Coates" userId="ea7fc184-bcb7-4e42-ab6a-4b572a518a51" providerId="ADAL" clId="{754205A5-137B-4CEB-88D1-E841B6B9BB03}" dt="2025-12-18T15:57:13.750" v="1815" actId="2"/>
          <ac:graphicFrameMkLst>
            <pc:docMk/>
            <pc:sldMk cId="3222650880" sldId="274"/>
            <ac:graphicFrameMk id="10" creationId="{E0D3A74D-5401-3909-38BC-69780C47B5C1}"/>
          </ac:graphicFrameMkLst>
        </pc:graphicFrameChg>
      </pc:sldChg>
      <pc:sldChg chg="addSp delSp modSp mod setBg">
        <pc:chgData name="Janet Coates" userId="ea7fc184-bcb7-4e42-ab6a-4b572a518a51" providerId="ADAL" clId="{754205A5-137B-4CEB-88D1-E841B6B9BB03}" dt="2025-12-18T15:03:04.312" v="1179" actId="255"/>
        <pc:sldMkLst>
          <pc:docMk/>
          <pc:sldMk cId="263445554" sldId="276"/>
        </pc:sldMkLst>
        <pc:spChg chg="mod ord">
          <ac:chgData name="Janet Coates" userId="ea7fc184-bcb7-4e42-ab6a-4b572a518a51" providerId="ADAL" clId="{754205A5-137B-4CEB-88D1-E841B6B9BB03}" dt="2025-12-18T15:01:31.764" v="1153" actId="26606"/>
          <ac:spMkLst>
            <pc:docMk/>
            <pc:sldMk cId="263445554" sldId="276"/>
            <ac:spMk id="2" creationId="{528ADCE7-8AF6-D193-32A6-85CB2435F077}"/>
          </ac:spMkLst>
        </pc:spChg>
        <pc:spChg chg="add del">
          <ac:chgData name="Janet Coates" userId="ea7fc184-bcb7-4e42-ab6a-4b572a518a51" providerId="ADAL" clId="{754205A5-137B-4CEB-88D1-E841B6B9BB03}" dt="2025-12-18T15:01:31.764" v="1153" actId="26606"/>
          <ac:spMkLst>
            <pc:docMk/>
            <pc:sldMk cId="263445554" sldId="276"/>
            <ac:spMk id="9" creationId="{F49775AF-8896-43EE-92C6-83497D6DC56F}"/>
          </ac:spMkLst>
        </pc:spChg>
        <pc:spChg chg="del mod">
          <ac:chgData name="Janet Coates" userId="ea7fc184-bcb7-4e42-ab6a-4b572a518a51" providerId="ADAL" clId="{754205A5-137B-4CEB-88D1-E841B6B9BB03}" dt="2025-12-18T14:59:52.542" v="1128" actId="21"/>
          <ac:spMkLst>
            <pc:docMk/>
            <pc:sldMk cId="263445554" sldId="276"/>
            <ac:spMk id="11" creationId="{C4D77F37-2179-F39B-3853-D3B85836CB2C}"/>
          </ac:spMkLst>
        </pc:spChg>
        <pc:spChg chg="add del">
          <ac:chgData name="Janet Coates" userId="ea7fc184-bcb7-4e42-ab6a-4b572a518a51" providerId="ADAL" clId="{754205A5-137B-4CEB-88D1-E841B6B9BB03}" dt="2025-12-18T15:01:31.764" v="1153" actId="26606"/>
          <ac:spMkLst>
            <pc:docMk/>
            <pc:sldMk cId="263445554" sldId="276"/>
            <ac:spMk id="12" creationId="{9B7AD9F6-8CE7-4299-8FC6-328F4DCD3FF9}"/>
          </ac:spMkLst>
        </pc:spChg>
        <pc:spChg chg="mod ord">
          <ac:chgData name="Janet Coates" userId="ea7fc184-bcb7-4e42-ab6a-4b572a518a51" providerId="ADAL" clId="{754205A5-137B-4CEB-88D1-E841B6B9BB03}" dt="2025-12-18T15:03:04.312" v="1179" actId="255"/>
          <ac:spMkLst>
            <pc:docMk/>
            <pc:sldMk cId="263445554" sldId="276"/>
            <ac:spMk id="17" creationId="{5339C852-D188-3675-063F-D5155A3B9734}"/>
          </ac:spMkLst>
        </pc:spChg>
        <pc:spChg chg="add del">
          <ac:chgData name="Janet Coates" userId="ea7fc184-bcb7-4e42-ab6a-4b572a518a51" providerId="ADAL" clId="{754205A5-137B-4CEB-88D1-E841B6B9BB03}" dt="2025-12-18T15:01:31.756" v="1152" actId="26606"/>
          <ac:spMkLst>
            <pc:docMk/>
            <pc:sldMk cId="263445554" sldId="276"/>
            <ac:spMk id="24" creationId="{D48D9584-D2FD-48CE-9E17-4E250B743B5F}"/>
          </ac:spMkLst>
        </pc:spChg>
        <pc:spChg chg="add del">
          <ac:chgData name="Janet Coates" userId="ea7fc184-bcb7-4e42-ab6a-4b572a518a51" providerId="ADAL" clId="{754205A5-137B-4CEB-88D1-E841B6B9BB03}" dt="2025-12-18T15:01:31.756" v="1152" actId="26606"/>
          <ac:spMkLst>
            <pc:docMk/>
            <pc:sldMk cId="263445554" sldId="276"/>
            <ac:spMk id="26" creationId="{CA17DEF4-6C5D-41C6-8D93-5C7CFD7ADA5E}"/>
          </ac:spMkLst>
        </pc:spChg>
        <pc:spChg chg="add del">
          <ac:chgData name="Janet Coates" userId="ea7fc184-bcb7-4e42-ab6a-4b572a518a51" providerId="ADAL" clId="{754205A5-137B-4CEB-88D1-E841B6B9BB03}" dt="2025-12-18T15:01:31.756" v="1152" actId="26606"/>
          <ac:spMkLst>
            <pc:docMk/>
            <pc:sldMk cId="263445554" sldId="276"/>
            <ac:spMk id="28" creationId="{22BBC5A3-5C8C-4FB9-AEFF-8778D2C98D29}"/>
          </ac:spMkLst>
        </pc:spChg>
        <pc:spChg chg="add del">
          <ac:chgData name="Janet Coates" userId="ea7fc184-bcb7-4e42-ab6a-4b572a518a51" providerId="ADAL" clId="{754205A5-137B-4CEB-88D1-E841B6B9BB03}" dt="2025-12-18T15:01:31.756" v="1152" actId="26606"/>
          <ac:spMkLst>
            <pc:docMk/>
            <pc:sldMk cId="263445554" sldId="276"/>
            <ac:spMk id="30" creationId="{3BB917E8-D696-4787-96D6-521A9C42F9A5}"/>
          </ac:spMkLst>
        </pc:spChg>
        <pc:spChg chg="add del">
          <ac:chgData name="Janet Coates" userId="ea7fc184-bcb7-4e42-ab6a-4b572a518a51" providerId="ADAL" clId="{754205A5-137B-4CEB-88D1-E841B6B9BB03}" dt="2025-12-18T15:01:31.756" v="1152" actId="26606"/>
          <ac:spMkLst>
            <pc:docMk/>
            <pc:sldMk cId="263445554" sldId="276"/>
            <ac:spMk id="32" creationId="{39F4C545-E278-42ED-9B78-2EBA464444A3}"/>
          </ac:spMkLst>
        </pc:spChg>
        <pc:spChg chg="add">
          <ac:chgData name="Janet Coates" userId="ea7fc184-bcb7-4e42-ab6a-4b572a518a51" providerId="ADAL" clId="{754205A5-137B-4CEB-88D1-E841B6B9BB03}" dt="2025-12-18T15:01:31.764" v="1153" actId="26606"/>
          <ac:spMkLst>
            <pc:docMk/>
            <pc:sldMk cId="263445554" sldId="276"/>
            <ac:spMk id="34" creationId="{6C9ECD1F-1B32-4E48-9736-A1BC9A3237E0}"/>
          </ac:spMkLst>
        </pc:spChg>
        <pc:spChg chg="add">
          <ac:chgData name="Janet Coates" userId="ea7fc184-bcb7-4e42-ab6a-4b572a518a51" providerId="ADAL" clId="{754205A5-137B-4CEB-88D1-E841B6B9BB03}" dt="2025-12-18T15:01:31.764" v="1153" actId="26606"/>
          <ac:spMkLst>
            <pc:docMk/>
            <pc:sldMk cId="263445554" sldId="276"/>
            <ac:spMk id="35" creationId="{90F533E9-6690-41A8-A372-4C6C622D028D}"/>
          </ac:spMkLst>
        </pc:spChg>
        <pc:spChg chg="add">
          <ac:chgData name="Janet Coates" userId="ea7fc184-bcb7-4e42-ab6a-4b572a518a51" providerId="ADAL" clId="{754205A5-137B-4CEB-88D1-E841B6B9BB03}" dt="2025-12-18T15:01:31.764" v="1153" actId="26606"/>
          <ac:spMkLst>
            <pc:docMk/>
            <pc:sldMk cId="263445554" sldId="276"/>
            <ac:spMk id="36" creationId="{99413ED5-9ED4-4772-BCE4-2BCAE6B12E35}"/>
          </ac:spMkLst>
        </pc:spChg>
        <pc:spChg chg="add">
          <ac:chgData name="Janet Coates" userId="ea7fc184-bcb7-4e42-ab6a-4b572a518a51" providerId="ADAL" clId="{754205A5-137B-4CEB-88D1-E841B6B9BB03}" dt="2025-12-18T15:01:31.764" v="1153" actId="26606"/>
          <ac:spMkLst>
            <pc:docMk/>
            <pc:sldMk cId="263445554" sldId="276"/>
            <ac:spMk id="37" creationId="{04357C93-F0CB-4A1C-8F77-4E9063789819}"/>
          </ac:spMkLst>
        </pc:spChg>
        <pc:picChg chg="add mod ord">
          <ac:chgData name="Janet Coates" userId="ea7fc184-bcb7-4e42-ab6a-4b572a518a51" providerId="ADAL" clId="{754205A5-137B-4CEB-88D1-E841B6B9BB03}" dt="2025-12-18T15:01:31.764" v="1153" actId="26606"/>
          <ac:picMkLst>
            <pc:docMk/>
            <pc:sldMk cId="263445554" sldId="276"/>
            <ac:picMk id="4" creationId="{BBC72281-EEA0-D7B3-B1F3-9C86085E4B1F}"/>
          </ac:picMkLst>
        </pc:picChg>
        <pc:picChg chg="add mod">
          <ac:chgData name="Janet Coates" userId="ea7fc184-bcb7-4e42-ab6a-4b572a518a51" providerId="ADAL" clId="{754205A5-137B-4CEB-88D1-E841B6B9BB03}" dt="2025-12-18T15:00:21.663" v="1135" actId="962"/>
          <ac:picMkLst>
            <pc:docMk/>
            <pc:sldMk cId="263445554" sldId="276"/>
            <ac:picMk id="6" creationId="{D7B52CFD-A7B4-D5B9-73BE-1ECE21A1FE42}"/>
          </ac:picMkLst>
        </pc:picChg>
        <pc:picChg chg="del">
          <ac:chgData name="Janet Coates" userId="ea7fc184-bcb7-4e42-ab6a-4b572a518a51" providerId="ADAL" clId="{754205A5-137B-4CEB-88D1-E841B6B9BB03}" dt="2025-12-18T14:59:55.664" v="1129" actId="21"/>
          <ac:picMkLst>
            <pc:docMk/>
            <pc:sldMk cId="263445554" sldId="276"/>
            <ac:picMk id="7" creationId="{1748F275-61E9-D163-49F2-63AF5658E91A}"/>
          </ac:picMkLst>
        </pc:picChg>
        <pc:picChg chg="add del mod">
          <ac:chgData name="Janet Coates" userId="ea7fc184-bcb7-4e42-ab6a-4b572a518a51" providerId="ADAL" clId="{754205A5-137B-4CEB-88D1-E841B6B9BB03}" dt="2025-12-18T15:00:41.534" v="1139" actId="21"/>
          <ac:picMkLst>
            <pc:docMk/>
            <pc:sldMk cId="263445554" sldId="276"/>
            <ac:picMk id="10" creationId="{2187BC3E-C201-0C50-87FC-D0E222FFDB29}"/>
          </ac:picMkLst>
        </pc:picChg>
        <pc:picChg chg="add del mod">
          <ac:chgData name="Janet Coates" userId="ea7fc184-bcb7-4e42-ab6a-4b572a518a51" providerId="ADAL" clId="{754205A5-137B-4CEB-88D1-E841B6B9BB03}" dt="2025-12-18T15:01:02.202" v="1147" actId="21"/>
          <ac:picMkLst>
            <pc:docMk/>
            <pc:sldMk cId="263445554" sldId="276"/>
            <ac:picMk id="14" creationId="{E5F7B075-E173-D9EB-A1C3-B7F42562D6BE}"/>
          </ac:picMkLst>
        </pc:picChg>
        <pc:picChg chg="add mod ord">
          <ac:chgData name="Janet Coates" userId="ea7fc184-bcb7-4e42-ab6a-4b572a518a51" providerId="ADAL" clId="{754205A5-137B-4CEB-88D1-E841B6B9BB03}" dt="2025-12-18T15:02:12" v="1154" actId="14826"/>
          <ac:picMkLst>
            <pc:docMk/>
            <pc:sldMk cId="263445554" sldId="276"/>
            <ac:picMk id="16" creationId="{C72EFF70-58B3-4B89-8138-0C1594944990}"/>
          </ac:picMkLst>
        </pc:picChg>
        <pc:picChg chg="add mod">
          <ac:chgData name="Janet Coates" userId="ea7fc184-bcb7-4e42-ab6a-4b572a518a51" providerId="ADAL" clId="{754205A5-137B-4CEB-88D1-E841B6B9BB03}" dt="2025-12-18T15:01:14.653" v="1150" actId="962"/>
          <ac:picMkLst>
            <pc:docMk/>
            <pc:sldMk cId="263445554" sldId="276"/>
            <ac:picMk id="19" creationId="{CC57B0CF-5800-03C8-7CB1-A2F47593D626}"/>
          </ac:picMkLst>
        </pc:picChg>
      </pc:sldChg>
      <pc:sldChg chg="addSp delSp modSp mod setBg">
        <pc:chgData name="Janet Coates" userId="ea7fc184-bcb7-4e42-ab6a-4b572a518a51" providerId="ADAL" clId="{754205A5-137B-4CEB-88D1-E841B6B9BB03}" dt="2025-12-18T15:57:09.223" v="1813" actId="2"/>
        <pc:sldMkLst>
          <pc:docMk/>
          <pc:sldMk cId="117137228" sldId="281"/>
        </pc:sldMkLst>
        <pc:spChg chg="mod ord">
          <ac:chgData name="Janet Coates" userId="ea7fc184-bcb7-4e42-ab6a-4b572a518a51" providerId="ADAL" clId="{754205A5-137B-4CEB-88D1-E841B6B9BB03}" dt="2025-12-17T22:28:53.955" v="997" actId="26606"/>
          <ac:spMkLst>
            <pc:docMk/>
            <pc:sldMk cId="117137228" sldId="281"/>
            <ac:spMk id="2" creationId="{719A36A2-64B5-F792-0E24-D8475114509E}"/>
          </ac:spMkLst>
        </pc:spChg>
        <pc:spChg chg="add mod">
          <ac:chgData name="Janet Coates" userId="ea7fc184-bcb7-4e42-ab6a-4b572a518a51" providerId="ADAL" clId="{754205A5-137B-4CEB-88D1-E841B6B9BB03}" dt="2025-12-18T15:57:09.223" v="1813" actId="2"/>
          <ac:spMkLst>
            <pc:docMk/>
            <pc:sldMk cId="117137228" sldId="281"/>
            <ac:spMk id="3" creationId="{DAD6CB81-4E98-B4EF-F47D-D998F657502E}"/>
          </ac:spMkLst>
        </pc:spChg>
        <pc:spChg chg="del">
          <ac:chgData name="Janet Coates" userId="ea7fc184-bcb7-4e42-ab6a-4b572a518a51" providerId="ADAL" clId="{754205A5-137B-4CEB-88D1-E841B6B9BB03}" dt="2025-12-17T22:28:53.955" v="997" actId="26606"/>
          <ac:spMkLst>
            <pc:docMk/>
            <pc:sldMk cId="117137228" sldId="281"/>
            <ac:spMk id="14" creationId="{B7B42F36-B3C1-4247-AF36-090F0134ED59}"/>
          </ac:spMkLst>
        </pc:spChg>
        <pc:spChg chg="del">
          <ac:chgData name="Janet Coates" userId="ea7fc184-bcb7-4e42-ab6a-4b572a518a51" providerId="ADAL" clId="{754205A5-137B-4CEB-88D1-E841B6B9BB03}" dt="2025-12-17T22:28:27.483" v="994" actId="21"/>
          <ac:spMkLst>
            <pc:docMk/>
            <pc:sldMk cId="117137228" sldId="281"/>
            <ac:spMk id="18" creationId="{849747A9-42DD-89C8-8DFE-704B30D66719}"/>
          </ac:spMkLst>
        </pc:spChg>
        <pc:spChg chg="del">
          <ac:chgData name="Janet Coates" userId="ea7fc184-bcb7-4e42-ab6a-4b572a518a51" providerId="ADAL" clId="{754205A5-137B-4CEB-88D1-E841B6B9BB03}" dt="2025-12-17T22:28:53.955" v="997" actId="26606"/>
          <ac:spMkLst>
            <pc:docMk/>
            <pc:sldMk cId="117137228" sldId="281"/>
            <ac:spMk id="19" creationId="{FEF131A2-E574-4D95-A322-C5FF0B64E821}"/>
          </ac:spMkLst>
        </pc:spChg>
        <pc:spChg chg="del">
          <ac:chgData name="Janet Coates" userId="ea7fc184-bcb7-4e42-ab6a-4b572a518a51" providerId="ADAL" clId="{754205A5-137B-4CEB-88D1-E841B6B9BB03}" dt="2025-12-17T22:28:53.955" v="997" actId="26606"/>
          <ac:spMkLst>
            <pc:docMk/>
            <pc:sldMk cId="117137228" sldId="281"/>
            <ac:spMk id="21" creationId="{696B4F8D-F261-41C2-B0A1-B0899F667F0C}"/>
          </ac:spMkLst>
        </pc:spChg>
        <pc:spChg chg="del">
          <ac:chgData name="Janet Coates" userId="ea7fc184-bcb7-4e42-ab6a-4b572a518a51" providerId="ADAL" clId="{754205A5-137B-4CEB-88D1-E841B6B9BB03}" dt="2025-12-17T22:28:53.955" v="997" actId="26606"/>
          <ac:spMkLst>
            <pc:docMk/>
            <pc:sldMk cId="117137228" sldId="281"/>
            <ac:spMk id="23" creationId="{A3C7563A-4B20-4E0B-8548-374928B55F30}"/>
          </ac:spMkLst>
        </pc:spChg>
        <pc:spChg chg="add">
          <ac:chgData name="Janet Coates" userId="ea7fc184-bcb7-4e42-ab6a-4b572a518a51" providerId="ADAL" clId="{754205A5-137B-4CEB-88D1-E841B6B9BB03}" dt="2025-12-17T22:28:53.955" v="997" actId="26606"/>
          <ac:spMkLst>
            <pc:docMk/>
            <pc:sldMk cId="117137228" sldId="281"/>
            <ac:spMk id="28" creationId="{37C89E4B-3C9F-44B9-8B86-D9E3D112D8EC}"/>
          </ac:spMkLst>
        </pc:spChg>
        <pc:picChg chg="del">
          <ac:chgData name="Janet Coates" userId="ea7fc184-bcb7-4e42-ab6a-4b572a518a51" providerId="ADAL" clId="{754205A5-137B-4CEB-88D1-E841B6B9BB03}" dt="2025-12-17T22:28:23.734" v="993" actId="21"/>
          <ac:picMkLst>
            <pc:docMk/>
            <pc:sldMk cId="117137228" sldId="281"/>
            <ac:picMk id="5" creationId="{84481033-CC68-C938-87D7-6FC55D4D5BE1}"/>
          </ac:picMkLst>
        </pc:picChg>
        <pc:picChg chg="del">
          <ac:chgData name="Janet Coates" userId="ea7fc184-bcb7-4e42-ab6a-4b572a518a51" providerId="ADAL" clId="{754205A5-137B-4CEB-88D1-E841B6B9BB03}" dt="2025-12-17T22:28:21.506" v="992" actId="21"/>
          <ac:picMkLst>
            <pc:docMk/>
            <pc:sldMk cId="117137228" sldId="281"/>
            <ac:picMk id="8" creationId="{1A625D93-F9E7-C809-729D-C728AAD31175}"/>
          </ac:picMkLst>
        </pc:picChg>
        <pc:picChg chg="mod">
          <ac:chgData name="Janet Coates" userId="ea7fc184-bcb7-4e42-ab6a-4b572a518a51" providerId="ADAL" clId="{754205A5-137B-4CEB-88D1-E841B6B9BB03}" dt="2025-12-17T22:28:53.955" v="997" actId="26606"/>
          <ac:picMkLst>
            <pc:docMk/>
            <pc:sldMk cId="117137228" sldId="281"/>
            <ac:picMk id="12" creationId="{EFEE8D8F-2DE0-585F-5DA6-2BEE123C4A60}"/>
          </ac:picMkLst>
        </pc:picChg>
        <pc:cxnChg chg="add">
          <ac:chgData name="Janet Coates" userId="ea7fc184-bcb7-4e42-ab6a-4b572a518a51" providerId="ADAL" clId="{754205A5-137B-4CEB-88D1-E841B6B9BB03}" dt="2025-12-17T22:28:53.955" v="997" actId="26606"/>
          <ac:cxnSpMkLst>
            <pc:docMk/>
            <pc:sldMk cId="117137228" sldId="281"/>
            <ac:cxnSpMk id="30" creationId="{AA2EAA10-076F-46BD-8F0F-B9A2FB77A85C}"/>
          </ac:cxnSpMkLst>
        </pc:cxnChg>
        <pc:cxnChg chg="add">
          <ac:chgData name="Janet Coates" userId="ea7fc184-bcb7-4e42-ab6a-4b572a518a51" providerId="ADAL" clId="{754205A5-137B-4CEB-88D1-E841B6B9BB03}" dt="2025-12-17T22:28:53.955" v="997" actId="26606"/>
          <ac:cxnSpMkLst>
            <pc:docMk/>
            <pc:sldMk cId="117137228" sldId="281"/>
            <ac:cxnSpMk id="32" creationId="{D891E407-403B-4764-86C9-33A56D3BCAA3}"/>
          </ac:cxnSpMkLst>
        </pc:cxnChg>
      </pc:sldChg>
      <pc:sldChg chg="delSp modSp mod">
        <pc:chgData name="Janet Coates" userId="ea7fc184-bcb7-4e42-ab6a-4b572a518a51" providerId="ADAL" clId="{754205A5-137B-4CEB-88D1-E841B6B9BB03}" dt="2025-12-18T15:57:10.689" v="1814" actId="2"/>
        <pc:sldMkLst>
          <pc:docMk/>
          <pc:sldMk cId="68433827" sldId="289"/>
        </pc:sldMkLst>
        <pc:spChg chg="mod">
          <ac:chgData name="Janet Coates" userId="ea7fc184-bcb7-4e42-ab6a-4b572a518a51" providerId="ADAL" clId="{754205A5-137B-4CEB-88D1-E841B6B9BB03}" dt="2025-12-17T22:18:21.111" v="945" actId="1076"/>
          <ac:spMkLst>
            <pc:docMk/>
            <pc:sldMk cId="68433827" sldId="289"/>
            <ac:spMk id="2" creationId="{9BC0AFA9-C77E-8E01-3572-A28D1AF3C809}"/>
          </ac:spMkLst>
        </pc:spChg>
        <pc:spChg chg="del">
          <ac:chgData name="Janet Coates" userId="ea7fc184-bcb7-4e42-ab6a-4b572a518a51" providerId="ADAL" clId="{754205A5-137B-4CEB-88D1-E841B6B9BB03}" dt="2025-12-17T22:18:26.516" v="946" actId="21"/>
          <ac:spMkLst>
            <pc:docMk/>
            <pc:sldMk cId="68433827" sldId="289"/>
            <ac:spMk id="3" creationId="{2C7C050A-4D1D-4092-FDFF-A2B2C7E8E101}"/>
          </ac:spMkLst>
        </pc:spChg>
        <pc:spChg chg="del mod">
          <ac:chgData name="Janet Coates" userId="ea7fc184-bcb7-4e42-ab6a-4b572a518a51" providerId="ADAL" clId="{754205A5-137B-4CEB-88D1-E841B6B9BB03}" dt="2025-12-17T22:18:38.472" v="949" actId="21"/>
          <ac:spMkLst>
            <pc:docMk/>
            <pc:sldMk cId="68433827" sldId="289"/>
            <ac:spMk id="4" creationId="{A427B35E-A3A0-1DA4-6660-1783297F91EB}"/>
          </ac:spMkLst>
        </pc:spChg>
        <pc:spChg chg="mod">
          <ac:chgData name="Janet Coates" userId="ea7fc184-bcb7-4e42-ab6a-4b572a518a51" providerId="ADAL" clId="{754205A5-137B-4CEB-88D1-E841B6B9BB03}" dt="2025-12-18T15:57:10.689" v="1814" actId="2"/>
          <ac:spMkLst>
            <pc:docMk/>
            <pc:sldMk cId="68433827" sldId="289"/>
            <ac:spMk id="6" creationId="{A86EC9F9-4CE8-6E1A-FCA1-4769065C1A31}"/>
          </ac:spMkLst>
        </pc:spChg>
        <pc:spChg chg="mod">
          <ac:chgData name="Janet Coates" userId="ea7fc184-bcb7-4e42-ab6a-4b572a518a51" providerId="ADAL" clId="{754205A5-137B-4CEB-88D1-E841B6B9BB03}" dt="2025-12-17T22:22:40.262" v="962" actId="20577"/>
          <ac:spMkLst>
            <pc:docMk/>
            <pc:sldMk cId="68433827" sldId="289"/>
            <ac:spMk id="8" creationId="{7CF3BEF7-D2DD-4A66-CEDE-700FA2671363}"/>
          </ac:spMkLst>
        </pc:spChg>
        <pc:spChg chg="del">
          <ac:chgData name="Janet Coates" userId="ea7fc184-bcb7-4e42-ab6a-4b572a518a51" providerId="ADAL" clId="{754205A5-137B-4CEB-88D1-E841B6B9BB03}" dt="2025-12-17T22:18:31.900" v="947" actId="21"/>
          <ac:spMkLst>
            <pc:docMk/>
            <pc:sldMk cId="68433827" sldId="289"/>
            <ac:spMk id="10" creationId="{178EB932-D099-364F-C594-5FBB87E953FC}"/>
          </ac:spMkLst>
        </pc:spChg>
        <pc:spChg chg="mod">
          <ac:chgData name="Janet Coates" userId="ea7fc184-bcb7-4e42-ab6a-4b572a518a51" providerId="ADAL" clId="{754205A5-137B-4CEB-88D1-E841B6B9BB03}" dt="2025-12-17T22:22:53.610" v="974" actId="20577"/>
          <ac:spMkLst>
            <pc:docMk/>
            <pc:sldMk cId="68433827" sldId="289"/>
            <ac:spMk id="11" creationId="{03908ED9-5089-EF37-4A86-1BDCDFA9C0CF}"/>
          </ac:spMkLst>
        </pc:spChg>
        <pc:picChg chg="mod">
          <ac:chgData name="Janet Coates" userId="ea7fc184-bcb7-4e42-ab6a-4b572a518a51" providerId="ADAL" clId="{754205A5-137B-4CEB-88D1-E841B6B9BB03}" dt="2025-12-17T22:21:02.811" v="951" actId="14826"/>
          <ac:picMkLst>
            <pc:docMk/>
            <pc:sldMk cId="68433827" sldId="289"/>
            <ac:picMk id="5" creationId="{CC75807B-2815-7589-A55F-6D5C6C5B38C9}"/>
          </ac:picMkLst>
        </pc:picChg>
        <pc:picChg chg="mod">
          <ac:chgData name="Janet Coates" userId="ea7fc184-bcb7-4e42-ab6a-4b572a518a51" providerId="ADAL" clId="{754205A5-137B-4CEB-88D1-E841B6B9BB03}" dt="2025-12-17T22:22:08.619" v="952" actId="14826"/>
          <ac:picMkLst>
            <pc:docMk/>
            <pc:sldMk cId="68433827" sldId="289"/>
            <ac:picMk id="7" creationId="{109621E3-81CF-A44B-9349-C297CE62B8E2}"/>
          </ac:picMkLst>
        </pc:picChg>
        <pc:picChg chg="mod">
          <ac:chgData name="Janet Coates" userId="ea7fc184-bcb7-4e42-ab6a-4b572a518a51" providerId="ADAL" clId="{754205A5-137B-4CEB-88D1-E841B6B9BB03}" dt="2025-12-17T22:20:53.209" v="950" actId="14826"/>
          <ac:picMkLst>
            <pc:docMk/>
            <pc:sldMk cId="68433827" sldId="289"/>
            <ac:picMk id="9" creationId="{735AB044-F5C3-AE3D-9BB0-544A2542B6D6}"/>
          </ac:picMkLst>
        </pc:picChg>
      </pc:sldChg>
      <pc:sldChg chg="modSp mod">
        <pc:chgData name="Janet Coates" userId="ea7fc184-bcb7-4e42-ab6a-4b572a518a51" providerId="ADAL" clId="{754205A5-137B-4CEB-88D1-E841B6B9BB03}" dt="2025-12-09T21:52:25.862" v="473" actId="20577"/>
        <pc:sldMkLst>
          <pc:docMk/>
          <pc:sldMk cId="3817376916" sldId="290"/>
        </pc:sldMkLst>
        <pc:spChg chg="mod">
          <ac:chgData name="Janet Coates" userId="ea7fc184-bcb7-4e42-ab6a-4b572a518a51" providerId="ADAL" clId="{754205A5-137B-4CEB-88D1-E841B6B9BB03}" dt="2025-12-09T21:51:30.480" v="426" actId="1076"/>
          <ac:spMkLst>
            <pc:docMk/>
            <pc:sldMk cId="3817376916" sldId="290"/>
            <ac:spMk id="18" creationId="{2759D1F9-8E18-48B1-6D35-5FD509AE9090}"/>
          </ac:spMkLst>
        </pc:spChg>
        <pc:spChg chg="mod">
          <ac:chgData name="Janet Coates" userId="ea7fc184-bcb7-4e42-ab6a-4b572a518a51" providerId="ADAL" clId="{754205A5-137B-4CEB-88D1-E841B6B9BB03}" dt="2025-12-09T21:52:25.862" v="473" actId="20577"/>
          <ac:spMkLst>
            <pc:docMk/>
            <pc:sldMk cId="3817376916" sldId="290"/>
            <ac:spMk id="19" creationId="{2E4354BB-40B8-5DF1-FB51-E65927226546}"/>
          </ac:spMkLst>
        </pc:spChg>
        <pc:spChg chg="mod">
          <ac:chgData name="Janet Coates" userId="ea7fc184-bcb7-4e42-ab6a-4b572a518a51" providerId="ADAL" clId="{754205A5-137B-4CEB-88D1-E841B6B9BB03}" dt="2025-12-09T21:51:19.719" v="423" actId="1076"/>
          <ac:spMkLst>
            <pc:docMk/>
            <pc:sldMk cId="3817376916" sldId="290"/>
            <ac:spMk id="22" creationId="{EFCFC782-FC35-B0DE-F6E1-87B65830CB7C}"/>
          </ac:spMkLst>
        </pc:spChg>
        <pc:spChg chg="mod">
          <ac:chgData name="Janet Coates" userId="ea7fc184-bcb7-4e42-ab6a-4b572a518a51" providerId="ADAL" clId="{754205A5-137B-4CEB-88D1-E841B6B9BB03}" dt="2025-12-09T21:51:58.575" v="449" actId="1076"/>
          <ac:spMkLst>
            <pc:docMk/>
            <pc:sldMk cId="3817376916" sldId="290"/>
            <ac:spMk id="23" creationId="{D8F61A19-81E6-0CF4-6D14-565CA9649B64}"/>
          </ac:spMkLst>
        </pc:spChg>
        <pc:picChg chg="mod">
          <ac:chgData name="Janet Coates" userId="ea7fc184-bcb7-4e42-ab6a-4b572a518a51" providerId="ADAL" clId="{754205A5-137B-4CEB-88D1-E841B6B9BB03}" dt="2025-12-09T21:35:55.648" v="315" actId="14826"/>
          <ac:picMkLst>
            <pc:docMk/>
            <pc:sldMk cId="3817376916" sldId="290"/>
            <ac:picMk id="5" creationId="{A0DF6156-C0D0-0039-241E-22027DC90C0A}"/>
          </ac:picMkLst>
        </pc:picChg>
        <pc:picChg chg="mod">
          <ac:chgData name="Janet Coates" userId="ea7fc184-bcb7-4e42-ab6a-4b572a518a51" providerId="ADAL" clId="{754205A5-137B-4CEB-88D1-E841B6B9BB03}" dt="2025-12-09T21:35:44.125" v="314" actId="14826"/>
          <ac:picMkLst>
            <pc:docMk/>
            <pc:sldMk cId="3817376916" sldId="290"/>
            <ac:picMk id="8" creationId="{EAFE5B99-A56E-5F25-30CF-3694187D9B89}"/>
          </ac:picMkLst>
        </pc:picChg>
        <pc:picChg chg="mod">
          <ac:chgData name="Janet Coates" userId="ea7fc184-bcb7-4e42-ab6a-4b572a518a51" providerId="ADAL" clId="{754205A5-137B-4CEB-88D1-E841B6B9BB03}" dt="2025-12-09T21:36:40.244" v="317" actId="14826"/>
          <ac:picMkLst>
            <pc:docMk/>
            <pc:sldMk cId="3817376916" sldId="290"/>
            <ac:picMk id="13" creationId="{FE5F04CD-D605-77AE-6593-2A3E09336952}"/>
          </ac:picMkLst>
        </pc:picChg>
        <pc:picChg chg="mod">
          <ac:chgData name="Janet Coates" userId="ea7fc184-bcb7-4e42-ab6a-4b572a518a51" providerId="ADAL" clId="{754205A5-137B-4CEB-88D1-E841B6B9BB03}" dt="2025-12-09T21:40:38.562" v="318" actId="14826"/>
          <ac:picMkLst>
            <pc:docMk/>
            <pc:sldMk cId="3817376916" sldId="290"/>
            <ac:picMk id="17" creationId="{9E71B708-D9F7-1BA7-2850-C2B7F9B6117D}"/>
          </ac:picMkLst>
        </pc:picChg>
      </pc:sldChg>
      <pc:sldChg chg="modSp mod">
        <pc:chgData name="Janet Coates" userId="ea7fc184-bcb7-4e42-ab6a-4b572a518a51" providerId="ADAL" clId="{754205A5-137B-4CEB-88D1-E841B6B9BB03}" dt="2025-12-18T15:54:14.723" v="1760" actId="20577"/>
        <pc:sldMkLst>
          <pc:docMk/>
          <pc:sldMk cId="1775010286" sldId="292"/>
        </pc:sldMkLst>
        <pc:spChg chg="mod">
          <ac:chgData name="Janet Coates" userId="ea7fc184-bcb7-4e42-ab6a-4b572a518a51" providerId="ADAL" clId="{754205A5-137B-4CEB-88D1-E841B6B9BB03}" dt="2025-12-18T15:52:37.309" v="1744" actId="20577"/>
          <ac:spMkLst>
            <pc:docMk/>
            <pc:sldMk cId="1775010286" sldId="292"/>
            <ac:spMk id="2" creationId="{91F5F4A2-A9F5-992F-1470-A47C234A6902}"/>
          </ac:spMkLst>
        </pc:spChg>
        <pc:spChg chg="mod">
          <ac:chgData name="Janet Coates" userId="ea7fc184-bcb7-4e42-ab6a-4b572a518a51" providerId="ADAL" clId="{754205A5-137B-4CEB-88D1-E841B6B9BB03}" dt="2025-12-18T15:54:14.723" v="1760" actId="20577"/>
          <ac:spMkLst>
            <pc:docMk/>
            <pc:sldMk cId="1775010286" sldId="292"/>
            <ac:spMk id="3" creationId="{BA4457C6-138E-7505-5790-616AD6C89830}"/>
          </ac:spMkLst>
        </pc:spChg>
        <pc:picChg chg="mod">
          <ac:chgData name="Janet Coates" userId="ea7fc184-bcb7-4e42-ab6a-4b572a518a51" providerId="ADAL" clId="{754205A5-137B-4CEB-88D1-E841B6B9BB03}" dt="2025-12-18T15:53:20.272" v="1749" actId="1076"/>
          <ac:picMkLst>
            <pc:docMk/>
            <pc:sldMk cId="1775010286" sldId="292"/>
            <ac:picMk id="5" creationId="{2A11E1B0-BDD4-C0E3-C083-104F7EFFCD42}"/>
          </ac:picMkLst>
        </pc:picChg>
        <pc:picChg chg="mod">
          <ac:chgData name="Janet Coates" userId="ea7fc184-bcb7-4e42-ab6a-4b572a518a51" providerId="ADAL" clId="{754205A5-137B-4CEB-88D1-E841B6B9BB03}" dt="2025-12-18T15:53:29.487" v="1750" actId="1076"/>
          <ac:picMkLst>
            <pc:docMk/>
            <pc:sldMk cId="1775010286" sldId="292"/>
            <ac:picMk id="7" creationId="{1D751799-7C1C-F8A8-06B1-C1C4C529CE79}"/>
          </ac:picMkLst>
        </pc:picChg>
      </pc:sldChg>
      <pc:sldChg chg="modSp mod">
        <pc:chgData name="Janet Coates" userId="ea7fc184-bcb7-4e42-ab6a-4b572a518a51" providerId="ADAL" clId="{754205A5-137B-4CEB-88D1-E841B6B9BB03}" dt="2025-12-18T15:56:01.661" v="1807" actId="1076"/>
        <pc:sldMkLst>
          <pc:docMk/>
          <pc:sldMk cId="1491208098" sldId="293"/>
        </pc:sldMkLst>
        <pc:spChg chg="mod">
          <ac:chgData name="Janet Coates" userId="ea7fc184-bcb7-4e42-ab6a-4b572a518a51" providerId="ADAL" clId="{754205A5-137B-4CEB-88D1-E841B6B9BB03}" dt="2025-12-18T15:55:13.920" v="1797" actId="1076"/>
          <ac:spMkLst>
            <pc:docMk/>
            <pc:sldMk cId="1491208098" sldId="293"/>
            <ac:spMk id="2" creationId="{BCE9ECEB-B471-F8C0-F559-33C6AF04EA6E}"/>
          </ac:spMkLst>
        </pc:spChg>
        <pc:spChg chg="mod">
          <ac:chgData name="Janet Coates" userId="ea7fc184-bcb7-4e42-ab6a-4b572a518a51" providerId="ADAL" clId="{754205A5-137B-4CEB-88D1-E841B6B9BB03}" dt="2025-12-18T15:56:01.661" v="1807" actId="1076"/>
          <ac:spMkLst>
            <pc:docMk/>
            <pc:sldMk cId="1491208098" sldId="293"/>
            <ac:spMk id="3" creationId="{6990B8E2-21E0-4E4E-68A5-AB560817341E}"/>
          </ac:spMkLst>
        </pc:spChg>
        <pc:picChg chg="mod">
          <ac:chgData name="Janet Coates" userId="ea7fc184-bcb7-4e42-ab6a-4b572a518a51" providerId="ADAL" clId="{754205A5-137B-4CEB-88D1-E841B6B9BB03}" dt="2025-12-18T15:55:53.891" v="1806" actId="1076"/>
          <ac:picMkLst>
            <pc:docMk/>
            <pc:sldMk cId="1491208098" sldId="293"/>
            <ac:picMk id="6" creationId="{2BBA40DC-652D-CD54-7C92-5983CA3D9338}"/>
          </ac:picMkLst>
        </pc:picChg>
      </pc:sldChg>
      <pc:sldChg chg="addSp delSp modSp mod modAnim">
        <pc:chgData name="Janet Coates" userId="ea7fc184-bcb7-4e42-ab6a-4b572a518a51" providerId="ADAL" clId="{754205A5-137B-4CEB-88D1-E841B6B9BB03}" dt="2025-12-18T15:57:02.348" v="1812" actId="2"/>
        <pc:sldMkLst>
          <pc:docMk/>
          <pc:sldMk cId="3504646433" sldId="294"/>
        </pc:sldMkLst>
        <pc:spChg chg="mod">
          <ac:chgData name="Janet Coates" userId="ea7fc184-bcb7-4e42-ab6a-4b572a518a51" providerId="ADAL" clId="{754205A5-137B-4CEB-88D1-E841B6B9BB03}" dt="2025-12-18T15:57:01.052" v="1811" actId="2"/>
          <ac:spMkLst>
            <pc:docMk/>
            <pc:sldMk cId="3504646433" sldId="294"/>
            <ac:spMk id="2" creationId="{486AD159-A53C-4F35-F001-7319C161CCEF}"/>
          </ac:spMkLst>
        </pc:spChg>
        <pc:spChg chg="del">
          <ac:chgData name="Janet Coates" userId="ea7fc184-bcb7-4e42-ab6a-4b572a518a51" providerId="ADAL" clId="{754205A5-137B-4CEB-88D1-E841B6B9BB03}" dt="2025-12-17T22:04:51.257" v="615" actId="21"/>
          <ac:spMkLst>
            <pc:docMk/>
            <pc:sldMk cId="3504646433" sldId="294"/>
            <ac:spMk id="32" creationId="{E592A0A7-8A7A-0C8D-5B88-E3E27DFA3BA3}"/>
          </ac:spMkLst>
        </pc:spChg>
        <pc:spChg chg="mod">
          <ac:chgData name="Janet Coates" userId="ea7fc184-bcb7-4e42-ab6a-4b572a518a51" providerId="ADAL" clId="{754205A5-137B-4CEB-88D1-E841B6B9BB03}" dt="2025-12-18T15:57:02.348" v="1812" actId="2"/>
          <ac:spMkLst>
            <pc:docMk/>
            <pc:sldMk cId="3504646433" sldId="294"/>
            <ac:spMk id="34" creationId="{E3405195-3A1F-FE8F-ECD7-48DA53D51C31}"/>
          </ac:spMkLst>
        </pc:spChg>
        <pc:picChg chg="add mod">
          <ac:chgData name="Janet Coates" userId="ea7fc184-bcb7-4e42-ab6a-4b572a518a51" providerId="ADAL" clId="{754205A5-137B-4CEB-88D1-E841B6B9BB03}" dt="2025-12-17T22:04:57.714" v="617" actId="1076"/>
          <ac:picMkLst>
            <pc:docMk/>
            <pc:sldMk cId="3504646433" sldId="294"/>
            <ac:picMk id="4" creationId="{95C9C2FB-B59A-F390-8320-BCA6315F02BD}"/>
          </ac:picMkLst>
        </pc:picChg>
        <pc:picChg chg="del">
          <ac:chgData name="Janet Coates" userId="ea7fc184-bcb7-4e42-ab6a-4b572a518a51" providerId="ADAL" clId="{754205A5-137B-4CEB-88D1-E841B6B9BB03}" dt="2025-12-17T22:04:35.297" v="612" actId="21"/>
          <ac:picMkLst>
            <pc:docMk/>
            <pc:sldMk cId="3504646433" sldId="294"/>
            <ac:picMk id="16" creationId="{9F56428C-48C1-5142-E822-F29B99C3A484}"/>
          </ac:picMkLst>
        </pc:picChg>
        <pc:picChg chg="del mod">
          <ac:chgData name="Janet Coates" userId="ea7fc184-bcb7-4e42-ab6a-4b572a518a51" providerId="ADAL" clId="{754205A5-137B-4CEB-88D1-E841B6B9BB03}" dt="2025-12-17T22:04:33.033" v="611" actId="21"/>
          <ac:picMkLst>
            <pc:docMk/>
            <pc:sldMk cId="3504646433" sldId="294"/>
            <ac:picMk id="20" creationId="{C2F77F83-3473-4C62-CB53-AD99CA4623AD}"/>
          </ac:picMkLst>
        </pc:picChg>
      </pc:sldChg>
      <pc:sldChg chg="addSp delSp modSp mod setBg">
        <pc:chgData name="Janet Coates" userId="ea7fc184-bcb7-4e42-ab6a-4b572a518a51" providerId="ADAL" clId="{754205A5-137B-4CEB-88D1-E841B6B9BB03}" dt="2025-12-18T14:58:58.473" v="1107" actId="1076"/>
        <pc:sldMkLst>
          <pc:docMk/>
          <pc:sldMk cId="881339480" sldId="298"/>
        </pc:sldMkLst>
        <pc:spChg chg="mod">
          <ac:chgData name="Janet Coates" userId="ea7fc184-bcb7-4e42-ab6a-4b572a518a51" providerId="ADAL" clId="{754205A5-137B-4CEB-88D1-E841B6B9BB03}" dt="2025-12-18T14:58:33.786" v="1082" actId="27636"/>
          <ac:spMkLst>
            <pc:docMk/>
            <pc:sldMk cId="881339480" sldId="298"/>
            <ac:spMk id="3" creationId="{898B14D2-4B8F-0E7B-B0C9-B3F1326B64C7}"/>
          </ac:spMkLst>
        </pc:spChg>
        <pc:spChg chg="mod ord">
          <ac:chgData name="Janet Coates" userId="ea7fc184-bcb7-4e42-ab6a-4b572a518a51" providerId="ADAL" clId="{754205A5-137B-4CEB-88D1-E841B6B9BB03}" dt="2025-12-18T14:58:58.473" v="1107" actId="1076"/>
          <ac:spMkLst>
            <pc:docMk/>
            <pc:sldMk cId="881339480" sldId="298"/>
            <ac:spMk id="5" creationId="{DE105375-3D13-930A-3131-6CA5A109C895}"/>
          </ac:spMkLst>
        </pc:spChg>
        <pc:spChg chg="del">
          <ac:chgData name="Janet Coates" userId="ea7fc184-bcb7-4e42-ab6a-4b572a518a51" providerId="ADAL" clId="{754205A5-137B-4CEB-88D1-E841B6B9BB03}" dt="2025-12-18T14:57:46.136" v="1074" actId="26606"/>
          <ac:spMkLst>
            <pc:docMk/>
            <pc:sldMk cId="881339480" sldId="298"/>
            <ac:spMk id="24" creationId="{E462C3FA-EE10-4283-83A9-F407C925C013}"/>
          </ac:spMkLst>
        </pc:spChg>
        <pc:spChg chg="del">
          <ac:chgData name="Janet Coates" userId="ea7fc184-bcb7-4e42-ab6a-4b572a518a51" providerId="ADAL" clId="{754205A5-137B-4CEB-88D1-E841B6B9BB03}" dt="2025-12-18T14:57:46.136" v="1074" actId="26606"/>
          <ac:spMkLst>
            <pc:docMk/>
            <pc:sldMk cId="881339480" sldId="298"/>
            <ac:spMk id="25" creationId="{419C4429-E272-408D-979C-9E5F7C0D3F45}"/>
          </ac:spMkLst>
        </pc:spChg>
        <pc:spChg chg="add">
          <ac:chgData name="Janet Coates" userId="ea7fc184-bcb7-4e42-ab6a-4b572a518a51" providerId="ADAL" clId="{754205A5-137B-4CEB-88D1-E841B6B9BB03}" dt="2025-12-18T14:57:46.136" v="1074" actId="26606"/>
          <ac:spMkLst>
            <pc:docMk/>
            <pc:sldMk cId="881339480" sldId="298"/>
            <ac:spMk id="30" creationId="{7BC0F8B1-F985-469B-8332-13DBC7665557}"/>
          </ac:spMkLst>
        </pc:spChg>
        <pc:spChg chg="add">
          <ac:chgData name="Janet Coates" userId="ea7fc184-bcb7-4e42-ab6a-4b572a518a51" providerId="ADAL" clId="{754205A5-137B-4CEB-88D1-E841B6B9BB03}" dt="2025-12-18T14:57:46.136" v="1074" actId="26606"/>
          <ac:spMkLst>
            <pc:docMk/>
            <pc:sldMk cId="881339480" sldId="298"/>
            <ac:spMk id="32" creationId="{89D15953-1642-4DD6-AD9E-01AA19247FF6}"/>
          </ac:spMkLst>
        </pc:spChg>
        <pc:spChg chg="add">
          <ac:chgData name="Janet Coates" userId="ea7fc184-bcb7-4e42-ab6a-4b572a518a51" providerId="ADAL" clId="{754205A5-137B-4CEB-88D1-E841B6B9BB03}" dt="2025-12-18T14:57:46.136" v="1074" actId="26606"/>
          <ac:spMkLst>
            <pc:docMk/>
            <pc:sldMk cId="881339480" sldId="298"/>
            <ac:spMk id="36" creationId="{FBF3780C-749F-4B50-9E1D-F2B1F6DBB7DD}"/>
          </ac:spMkLst>
        </pc:spChg>
        <pc:picChg chg="add del mod">
          <ac:chgData name="Janet Coates" userId="ea7fc184-bcb7-4e42-ab6a-4b572a518a51" providerId="ADAL" clId="{754205A5-137B-4CEB-88D1-E841B6B9BB03}" dt="2025-12-18T14:54:24.035" v="1058" actId="21"/>
          <ac:picMkLst>
            <pc:docMk/>
            <pc:sldMk cId="881339480" sldId="298"/>
            <ac:picMk id="4" creationId="{5A8B2357-C535-C425-4A4D-7D2BE3779828}"/>
          </ac:picMkLst>
        </pc:picChg>
        <pc:picChg chg="del">
          <ac:chgData name="Janet Coates" userId="ea7fc184-bcb7-4e42-ab6a-4b572a518a51" providerId="ADAL" clId="{754205A5-137B-4CEB-88D1-E841B6B9BB03}" dt="2025-12-18T14:53:49.440" v="1054" actId="21"/>
          <ac:picMkLst>
            <pc:docMk/>
            <pc:sldMk cId="881339480" sldId="298"/>
            <ac:picMk id="7" creationId="{A21308CB-F5C7-7582-DDD2-7A3C5B15CC44}"/>
          </ac:picMkLst>
        </pc:picChg>
        <pc:picChg chg="add mod">
          <ac:chgData name="Janet Coates" userId="ea7fc184-bcb7-4e42-ab6a-4b572a518a51" providerId="ADAL" clId="{754205A5-137B-4CEB-88D1-E841B6B9BB03}" dt="2025-12-18T14:54:35.650" v="1061" actId="962"/>
          <ac:picMkLst>
            <pc:docMk/>
            <pc:sldMk cId="881339480" sldId="298"/>
            <ac:picMk id="8" creationId="{86DA5345-7A51-C14B-7A99-CC3C06566C61}"/>
          </ac:picMkLst>
        </pc:picChg>
        <pc:picChg chg="del mod">
          <ac:chgData name="Janet Coates" userId="ea7fc184-bcb7-4e42-ab6a-4b572a518a51" providerId="ADAL" clId="{754205A5-137B-4CEB-88D1-E841B6B9BB03}" dt="2025-12-18T14:53:37.595" v="1051" actId="21"/>
          <ac:picMkLst>
            <pc:docMk/>
            <pc:sldMk cId="881339480" sldId="298"/>
            <ac:picMk id="9" creationId="{108EEF39-B125-BA12-8EAF-03C24E98A45C}"/>
          </ac:picMkLst>
        </pc:picChg>
        <pc:picChg chg="del">
          <ac:chgData name="Janet Coates" userId="ea7fc184-bcb7-4e42-ab6a-4b572a518a51" providerId="ADAL" clId="{754205A5-137B-4CEB-88D1-E841B6B9BB03}" dt="2025-12-18T14:53:47.690" v="1053" actId="21"/>
          <ac:picMkLst>
            <pc:docMk/>
            <pc:sldMk cId="881339480" sldId="298"/>
            <ac:picMk id="11" creationId="{24FB1CAE-A539-9A66-6332-0D181FC7C864}"/>
          </ac:picMkLst>
        </pc:picChg>
        <pc:picChg chg="add mod ord">
          <ac:chgData name="Janet Coates" userId="ea7fc184-bcb7-4e42-ab6a-4b572a518a51" providerId="ADAL" clId="{754205A5-137B-4CEB-88D1-E841B6B9BB03}" dt="2025-12-18T14:57:46.136" v="1074" actId="26606"/>
          <ac:picMkLst>
            <pc:docMk/>
            <pc:sldMk cId="881339480" sldId="298"/>
            <ac:picMk id="12" creationId="{D33C03EF-7B91-8D3C-CE93-894A278D6FD1}"/>
          </ac:picMkLst>
        </pc:picChg>
        <pc:picChg chg="del">
          <ac:chgData name="Janet Coates" userId="ea7fc184-bcb7-4e42-ab6a-4b572a518a51" providerId="ADAL" clId="{754205A5-137B-4CEB-88D1-E841B6B9BB03}" dt="2025-12-18T14:53:45.974" v="1052" actId="21"/>
          <ac:picMkLst>
            <pc:docMk/>
            <pc:sldMk cId="881339480" sldId="298"/>
            <ac:picMk id="13" creationId="{8DD179BD-7888-3052-8883-C53B2C7324DE}"/>
          </ac:picMkLst>
        </pc:picChg>
        <pc:picChg chg="add mod ord">
          <ac:chgData name="Janet Coates" userId="ea7fc184-bcb7-4e42-ab6a-4b572a518a51" providerId="ADAL" clId="{754205A5-137B-4CEB-88D1-E841B6B9BB03}" dt="2025-12-18T14:57:46.136" v="1074" actId="26606"/>
          <ac:picMkLst>
            <pc:docMk/>
            <pc:sldMk cId="881339480" sldId="298"/>
            <ac:picMk id="15" creationId="{8FEAFC43-F3FE-4956-B211-9FB7EFE53720}"/>
          </ac:picMkLst>
        </pc:picChg>
        <pc:picChg chg="add mod">
          <ac:chgData name="Janet Coates" userId="ea7fc184-bcb7-4e42-ab6a-4b572a518a51" providerId="ADAL" clId="{754205A5-137B-4CEB-88D1-E841B6B9BB03}" dt="2025-12-18T14:56:58.516" v="1070" actId="962"/>
          <ac:picMkLst>
            <pc:docMk/>
            <pc:sldMk cId="881339480" sldId="298"/>
            <ac:picMk id="17" creationId="{34EF1AF1-0B60-3D6F-256E-975372D07E0C}"/>
          </ac:picMkLst>
        </pc:picChg>
        <pc:picChg chg="add mod">
          <ac:chgData name="Janet Coates" userId="ea7fc184-bcb7-4e42-ab6a-4b572a518a51" providerId="ADAL" clId="{754205A5-137B-4CEB-88D1-E841B6B9BB03}" dt="2025-12-18T14:57:46.136" v="1074" actId="26606"/>
          <ac:picMkLst>
            <pc:docMk/>
            <pc:sldMk cId="881339480" sldId="298"/>
            <ac:picMk id="19" creationId="{0D735375-9A4B-AAC2-2F5E-603EFBB6445B}"/>
          </ac:picMkLst>
        </pc:picChg>
      </pc:sldChg>
      <pc:sldChg chg="addSp delSp modSp mod">
        <pc:chgData name="Janet Coates" userId="ea7fc184-bcb7-4e42-ab6a-4b572a518a51" providerId="ADAL" clId="{754205A5-137B-4CEB-88D1-E841B6B9BB03}" dt="2025-12-18T15:56:40.775" v="1808" actId="2"/>
        <pc:sldMkLst>
          <pc:docMk/>
          <pc:sldMk cId="4117866142" sldId="304"/>
        </pc:sldMkLst>
        <pc:spChg chg="mod">
          <ac:chgData name="Janet Coates" userId="ea7fc184-bcb7-4e42-ab6a-4b572a518a51" providerId="ADAL" clId="{754205A5-137B-4CEB-88D1-E841B6B9BB03}" dt="2025-12-09T21:46:06.263" v="369" actId="1076"/>
          <ac:spMkLst>
            <pc:docMk/>
            <pc:sldMk cId="4117866142" sldId="304"/>
            <ac:spMk id="2" creationId="{C85A5B1B-4637-3F7A-6557-0806FD9E9BF2}"/>
          </ac:spMkLst>
        </pc:spChg>
        <pc:spChg chg="add mod">
          <ac:chgData name="Janet Coates" userId="ea7fc184-bcb7-4e42-ab6a-4b572a518a51" providerId="ADAL" clId="{754205A5-137B-4CEB-88D1-E841B6B9BB03}" dt="2025-12-09T21:54:00.944" v="507" actId="1076"/>
          <ac:spMkLst>
            <pc:docMk/>
            <pc:sldMk cId="4117866142" sldId="304"/>
            <ac:spMk id="13" creationId="{5BFEB266-A34E-F715-E553-71FA8E5E189E}"/>
          </ac:spMkLst>
        </pc:spChg>
        <pc:spChg chg="add mod">
          <ac:chgData name="Janet Coates" userId="ea7fc184-bcb7-4e42-ab6a-4b572a518a51" providerId="ADAL" clId="{754205A5-137B-4CEB-88D1-E841B6B9BB03}" dt="2025-12-18T15:56:40.775" v="1808" actId="2"/>
          <ac:spMkLst>
            <pc:docMk/>
            <pc:sldMk cId="4117866142" sldId="304"/>
            <ac:spMk id="16" creationId="{C982DAE0-7D1D-9521-285B-A24A1991E31E}"/>
          </ac:spMkLst>
        </pc:spChg>
        <pc:spChg chg="add mod">
          <ac:chgData name="Janet Coates" userId="ea7fc184-bcb7-4e42-ab6a-4b572a518a51" providerId="ADAL" clId="{754205A5-137B-4CEB-88D1-E841B6B9BB03}" dt="2025-12-09T21:55:28.108" v="563" actId="1076"/>
          <ac:spMkLst>
            <pc:docMk/>
            <pc:sldMk cId="4117866142" sldId="304"/>
            <ac:spMk id="17" creationId="{44DCB1B0-34B5-87AA-ACF7-9C1430FF8977}"/>
          </ac:spMkLst>
        </pc:spChg>
        <pc:spChg chg="add mod">
          <ac:chgData name="Janet Coates" userId="ea7fc184-bcb7-4e42-ab6a-4b572a518a51" providerId="ADAL" clId="{754205A5-137B-4CEB-88D1-E841B6B9BB03}" dt="2025-12-09T21:56:31.668" v="602" actId="1076"/>
          <ac:spMkLst>
            <pc:docMk/>
            <pc:sldMk cId="4117866142" sldId="304"/>
            <ac:spMk id="18" creationId="{63053D7B-9D23-44B9-E893-22A8A6DFED71}"/>
          </ac:spMkLst>
        </pc:spChg>
        <pc:picChg chg="add mod">
          <ac:chgData name="Janet Coates" userId="ea7fc184-bcb7-4e42-ab6a-4b572a518a51" providerId="ADAL" clId="{754205A5-137B-4CEB-88D1-E841B6B9BB03}" dt="2025-12-09T21:50:10.129" v="379" actId="1076"/>
          <ac:picMkLst>
            <pc:docMk/>
            <pc:sldMk cId="4117866142" sldId="304"/>
            <ac:picMk id="4" creationId="{4BBA253E-A218-993E-0AAD-3F3BBD940636}"/>
          </ac:picMkLst>
        </pc:picChg>
        <pc:picChg chg="add mod">
          <ac:chgData name="Janet Coates" userId="ea7fc184-bcb7-4e42-ab6a-4b572a518a51" providerId="ADAL" clId="{754205A5-137B-4CEB-88D1-E841B6B9BB03}" dt="2025-12-09T21:46:23.430" v="375" actId="1076"/>
          <ac:picMkLst>
            <pc:docMk/>
            <pc:sldMk cId="4117866142" sldId="304"/>
            <ac:picMk id="8" creationId="{C00FBCB9-EF7C-02FB-66D3-BC7E3D1D326B}"/>
          </ac:picMkLst>
        </pc:picChg>
        <pc:picChg chg="add mod">
          <ac:chgData name="Janet Coates" userId="ea7fc184-bcb7-4e42-ab6a-4b572a518a51" providerId="ADAL" clId="{754205A5-137B-4CEB-88D1-E841B6B9BB03}" dt="2025-12-09T21:46:27.509" v="376" actId="1076"/>
          <ac:picMkLst>
            <pc:docMk/>
            <pc:sldMk cId="4117866142" sldId="304"/>
            <ac:picMk id="10" creationId="{C415276E-A141-2A9D-54B9-681BC4E42207}"/>
          </ac:picMkLst>
        </pc:picChg>
        <pc:picChg chg="add mod">
          <ac:chgData name="Janet Coates" userId="ea7fc184-bcb7-4e42-ab6a-4b572a518a51" providerId="ADAL" clId="{754205A5-137B-4CEB-88D1-E841B6B9BB03}" dt="2025-12-09T21:50:08.560" v="378" actId="14100"/>
          <ac:picMkLst>
            <pc:docMk/>
            <pc:sldMk cId="4117866142" sldId="304"/>
            <ac:picMk id="12" creationId="{7DD537DF-28A7-7BBF-E4B5-D2627E3ECA91}"/>
          </ac:picMkLst>
        </pc:picChg>
      </pc:sldChg>
      <pc:sldChg chg="addSp delSp modSp mod ord">
        <pc:chgData name="Janet Coates" userId="ea7fc184-bcb7-4e42-ab6a-4b572a518a51" providerId="ADAL" clId="{754205A5-137B-4CEB-88D1-E841B6B9BB03}" dt="2025-12-18T15:56:45.308" v="1809" actId="2"/>
        <pc:sldMkLst>
          <pc:docMk/>
          <pc:sldMk cId="1384812097" sldId="305"/>
        </pc:sldMkLst>
        <pc:spChg chg="mod">
          <ac:chgData name="Janet Coates" userId="ea7fc184-bcb7-4e42-ab6a-4b572a518a51" providerId="ADAL" clId="{754205A5-137B-4CEB-88D1-E841B6B9BB03}" dt="2025-12-17T22:13:54.094" v="839" actId="1076"/>
          <ac:spMkLst>
            <pc:docMk/>
            <pc:sldMk cId="1384812097" sldId="305"/>
            <ac:spMk id="2" creationId="{36DC6D24-6FFC-12D5-7F65-EA00C28D2A1C}"/>
          </ac:spMkLst>
        </pc:spChg>
        <pc:spChg chg="add del mod">
          <ac:chgData name="Janet Coates" userId="ea7fc184-bcb7-4e42-ab6a-4b572a518a51" providerId="ADAL" clId="{754205A5-137B-4CEB-88D1-E841B6B9BB03}" dt="2025-12-18T15:56:45.308" v="1809" actId="2"/>
          <ac:spMkLst>
            <pc:docMk/>
            <pc:sldMk cId="1384812097" sldId="305"/>
            <ac:spMk id="12" creationId="{57099A4F-4B2F-7A93-1781-07AB5A104B71}"/>
          </ac:spMkLst>
        </pc:spChg>
        <pc:spChg chg="mod">
          <ac:chgData name="Janet Coates" userId="ea7fc184-bcb7-4e42-ab6a-4b572a518a51" providerId="ADAL" clId="{754205A5-137B-4CEB-88D1-E841B6B9BB03}" dt="2025-12-17T22:15:17.683" v="902" actId="20577"/>
          <ac:spMkLst>
            <pc:docMk/>
            <pc:sldMk cId="1384812097" sldId="305"/>
            <ac:spMk id="13" creationId="{B3ABF9AD-F579-A93B-1FA2-D38F121282FB}"/>
          </ac:spMkLst>
        </pc:spChg>
        <pc:spChg chg="mod">
          <ac:chgData name="Janet Coates" userId="ea7fc184-bcb7-4e42-ab6a-4b572a518a51" providerId="ADAL" clId="{754205A5-137B-4CEB-88D1-E841B6B9BB03}" dt="2025-12-17T22:15:28.768" v="911" actId="20577"/>
          <ac:spMkLst>
            <pc:docMk/>
            <pc:sldMk cId="1384812097" sldId="305"/>
            <ac:spMk id="14" creationId="{645F6082-EA76-7119-9DF3-15ED8B7F0D74}"/>
          </ac:spMkLst>
        </pc:spChg>
        <pc:spChg chg="mod">
          <ac:chgData name="Janet Coates" userId="ea7fc184-bcb7-4e42-ab6a-4b572a518a51" providerId="ADAL" clId="{754205A5-137B-4CEB-88D1-E841B6B9BB03}" dt="2025-12-17T22:14:12.394" v="870" actId="20577"/>
          <ac:spMkLst>
            <pc:docMk/>
            <pc:sldMk cId="1384812097" sldId="305"/>
            <ac:spMk id="15" creationId="{F0846C78-8E11-DA32-513A-CC5E23498A7B}"/>
          </ac:spMkLst>
        </pc:spChg>
        <pc:picChg chg="mod">
          <ac:chgData name="Janet Coates" userId="ea7fc184-bcb7-4e42-ab6a-4b572a518a51" providerId="ADAL" clId="{754205A5-137B-4CEB-88D1-E841B6B9BB03}" dt="2025-12-17T22:10:26.156" v="745" actId="14826"/>
          <ac:picMkLst>
            <pc:docMk/>
            <pc:sldMk cId="1384812097" sldId="305"/>
            <ac:picMk id="5" creationId="{9FD151CA-1D57-8638-E708-7CE1162C93C6}"/>
          </ac:picMkLst>
        </pc:picChg>
        <pc:picChg chg="add del mod">
          <ac:chgData name="Janet Coates" userId="ea7fc184-bcb7-4e42-ab6a-4b572a518a51" providerId="ADAL" clId="{754205A5-137B-4CEB-88D1-E841B6B9BB03}" dt="2025-12-17T22:11:28.403" v="750" actId="14826"/>
          <ac:picMkLst>
            <pc:docMk/>
            <pc:sldMk cId="1384812097" sldId="305"/>
            <ac:picMk id="7" creationId="{2E7A0151-A353-6028-C888-505D7EE0863B}"/>
          </ac:picMkLst>
        </pc:picChg>
        <pc:picChg chg="mod">
          <ac:chgData name="Janet Coates" userId="ea7fc184-bcb7-4e42-ab6a-4b572a518a51" providerId="ADAL" clId="{754205A5-137B-4CEB-88D1-E841B6B9BB03}" dt="2025-12-17T22:10:37.558" v="746" actId="14826"/>
          <ac:picMkLst>
            <pc:docMk/>
            <pc:sldMk cId="1384812097" sldId="305"/>
            <ac:picMk id="9" creationId="{7DC7FCA6-187E-5892-C206-B5AA63594F4F}"/>
          </ac:picMkLst>
        </pc:picChg>
        <pc:picChg chg="mod">
          <ac:chgData name="Janet Coates" userId="ea7fc184-bcb7-4e42-ab6a-4b572a518a51" providerId="ADAL" clId="{754205A5-137B-4CEB-88D1-E841B6B9BB03}" dt="2025-12-17T22:12:35.390" v="751" actId="14826"/>
          <ac:picMkLst>
            <pc:docMk/>
            <pc:sldMk cId="1384812097" sldId="305"/>
            <ac:picMk id="11" creationId="{8720FCE5-6FDE-8A18-C138-1E0BBBACF17E}"/>
          </ac:picMkLst>
        </pc:picChg>
      </pc:sldChg>
      <pc:sldChg chg="addSp delSp modSp new mod">
        <pc:chgData name="Janet Coates" userId="ea7fc184-bcb7-4e42-ab6a-4b572a518a51" providerId="ADAL" clId="{754205A5-137B-4CEB-88D1-E841B6B9BB03}" dt="2025-12-18T16:18:59.717" v="1848" actId="1076"/>
        <pc:sldMkLst>
          <pc:docMk/>
          <pc:sldMk cId="284075671" sldId="306"/>
        </pc:sldMkLst>
        <pc:spChg chg="mod">
          <ac:chgData name="Janet Coates" userId="ea7fc184-bcb7-4e42-ab6a-4b572a518a51" providerId="ADAL" clId="{754205A5-137B-4CEB-88D1-E841B6B9BB03}" dt="2025-12-18T16:18:38.870" v="1843" actId="1076"/>
          <ac:spMkLst>
            <pc:docMk/>
            <pc:sldMk cId="284075671" sldId="306"/>
            <ac:spMk id="2" creationId="{F40328B2-813F-8785-DB0C-22656FE01F76}"/>
          </ac:spMkLst>
        </pc:spChg>
        <pc:spChg chg="del mod">
          <ac:chgData name="Janet Coates" userId="ea7fc184-bcb7-4e42-ab6a-4b572a518a51" providerId="ADAL" clId="{754205A5-137B-4CEB-88D1-E841B6B9BB03}" dt="2025-12-18T16:18:33.531" v="1842" actId="21"/>
          <ac:spMkLst>
            <pc:docMk/>
            <pc:sldMk cId="284075671" sldId="306"/>
            <ac:spMk id="3" creationId="{DF8BBD1A-6D69-3920-0610-50C0A0D804A3}"/>
          </ac:spMkLst>
        </pc:spChg>
        <pc:picChg chg="add mod">
          <ac:chgData name="Janet Coates" userId="ea7fc184-bcb7-4e42-ab6a-4b572a518a51" providerId="ADAL" clId="{754205A5-137B-4CEB-88D1-E841B6B9BB03}" dt="2025-12-18T16:18:59.717" v="1848" actId="1076"/>
          <ac:picMkLst>
            <pc:docMk/>
            <pc:sldMk cId="284075671" sldId="306"/>
            <ac:picMk id="5" creationId="{DE71E175-1073-02D9-1A8D-3367190FDE19}"/>
          </ac:picMkLst>
        </pc:picChg>
      </pc:sldChg>
      <pc:sldChg chg="del ord">
        <pc:chgData name="Janet Coates" userId="ea7fc184-bcb7-4e42-ab6a-4b572a518a51" providerId="ADAL" clId="{754205A5-137B-4CEB-88D1-E841B6B9BB03}" dt="2025-12-17T22:09:55.348" v="742" actId="2696"/>
        <pc:sldMkLst>
          <pc:docMk/>
          <pc:sldMk cId="827495746" sldId="306"/>
        </pc:sldMkLst>
      </pc:sldChg>
      <pc:sldChg chg="modSp new mod">
        <pc:chgData name="Janet Coates" userId="ea7fc184-bcb7-4e42-ab6a-4b572a518a51" providerId="ADAL" clId="{754205A5-137B-4CEB-88D1-E841B6B9BB03}" dt="2025-12-18T16:23:56.043" v="1951" actId="1076"/>
        <pc:sldMkLst>
          <pc:docMk/>
          <pc:sldMk cId="1224754654" sldId="307"/>
        </pc:sldMkLst>
        <pc:spChg chg="mod">
          <ac:chgData name="Janet Coates" userId="ea7fc184-bcb7-4e42-ab6a-4b572a518a51" providerId="ADAL" clId="{754205A5-137B-4CEB-88D1-E841B6B9BB03}" dt="2025-12-18T16:20:56.731" v="1921" actId="1076"/>
          <ac:spMkLst>
            <pc:docMk/>
            <pc:sldMk cId="1224754654" sldId="307"/>
            <ac:spMk id="2" creationId="{2EDA1C25-2AC3-ACCE-1B15-6051F150AEF2}"/>
          </ac:spMkLst>
        </pc:spChg>
        <pc:spChg chg="mod">
          <ac:chgData name="Janet Coates" userId="ea7fc184-bcb7-4e42-ab6a-4b572a518a51" providerId="ADAL" clId="{754205A5-137B-4CEB-88D1-E841B6B9BB03}" dt="2025-12-18T16:23:56.043" v="1951" actId="1076"/>
          <ac:spMkLst>
            <pc:docMk/>
            <pc:sldMk cId="1224754654" sldId="307"/>
            <ac:spMk id="3" creationId="{72B6CDEA-0F4F-C0DC-5AEF-4CE1B082C719}"/>
          </ac:spMkLst>
        </pc:spChg>
      </pc:sldChg>
      <pc:sldChg chg="delSp modSp new mod">
        <pc:chgData name="Janet Coates" userId="ea7fc184-bcb7-4e42-ab6a-4b572a518a51" providerId="ADAL" clId="{754205A5-137B-4CEB-88D1-E841B6B9BB03}" dt="2025-12-18T16:29:48.049" v="2017" actId="122"/>
        <pc:sldMkLst>
          <pc:docMk/>
          <pc:sldMk cId="724302642" sldId="308"/>
        </pc:sldMkLst>
        <pc:spChg chg="del">
          <ac:chgData name="Janet Coates" userId="ea7fc184-bcb7-4e42-ab6a-4b572a518a51" providerId="ADAL" clId="{754205A5-137B-4CEB-88D1-E841B6B9BB03}" dt="2025-12-18T16:24:15.411" v="1953" actId="21"/>
          <ac:spMkLst>
            <pc:docMk/>
            <pc:sldMk cId="724302642" sldId="308"/>
            <ac:spMk id="2" creationId="{E0B4B709-081A-1C96-C2F7-2012B32A10F6}"/>
          </ac:spMkLst>
        </pc:spChg>
        <pc:spChg chg="mod">
          <ac:chgData name="Janet Coates" userId="ea7fc184-bcb7-4e42-ab6a-4b572a518a51" providerId="ADAL" clId="{754205A5-137B-4CEB-88D1-E841B6B9BB03}" dt="2025-12-18T16:29:48.049" v="2017" actId="122"/>
          <ac:spMkLst>
            <pc:docMk/>
            <pc:sldMk cId="724302642" sldId="308"/>
            <ac:spMk id="3" creationId="{19F2C2FE-4813-44C7-D550-49C59A926DF2}"/>
          </ac:spMkLst>
        </pc:spChg>
      </pc:sldChg>
      <pc:sldChg chg="addSp modSp new mod">
        <pc:chgData name="Janet Coates" userId="ea7fc184-bcb7-4e42-ab6a-4b572a518a51" providerId="ADAL" clId="{754205A5-137B-4CEB-88D1-E841B6B9BB03}" dt="2025-12-18T16:30:30.168" v="2027" actId="1076"/>
        <pc:sldMkLst>
          <pc:docMk/>
          <pc:sldMk cId="1559064912" sldId="309"/>
        </pc:sldMkLst>
        <pc:spChg chg="add mod">
          <ac:chgData name="Janet Coates" userId="ea7fc184-bcb7-4e42-ab6a-4b572a518a51" providerId="ADAL" clId="{754205A5-137B-4CEB-88D1-E841B6B9BB03}" dt="2025-12-18T16:30:30.168" v="2027" actId="1076"/>
          <ac:spMkLst>
            <pc:docMk/>
            <pc:sldMk cId="1559064912" sldId="309"/>
            <ac:spMk id="3" creationId="{D43AC28A-A078-D674-150E-2E990B2F24EB}"/>
          </ac:spMkLst>
        </pc:spChg>
      </pc:sldChg>
      <pc:sldChg chg="addSp modSp new mod">
        <pc:chgData name="Janet Coates" userId="ea7fc184-bcb7-4e42-ab6a-4b572a518a51" providerId="ADAL" clId="{754205A5-137B-4CEB-88D1-E841B6B9BB03}" dt="2025-12-18T16:32:01.738" v="2051" actId="114"/>
        <pc:sldMkLst>
          <pc:docMk/>
          <pc:sldMk cId="3735897073" sldId="310"/>
        </pc:sldMkLst>
        <pc:spChg chg="add mod">
          <ac:chgData name="Janet Coates" userId="ea7fc184-bcb7-4e42-ab6a-4b572a518a51" providerId="ADAL" clId="{754205A5-137B-4CEB-88D1-E841B6B9BB03}" dt="2025-12-18T16:32:01.738" v="2051" actId="114"/>
          <ac:spMkLst>
            <pc:docMk/>
            <pc:sldMk cId="3735897073" sldId="310"/>
            <ac:spMk id="3" creationId="{D6DB4591-D958-8F18-6F30-92769B17D171}"/>
          </ac:spMkLst>
        </pc:spChg>
      </pc:sldChg>
      <pc:sldChg chg="addSp modSp new mod">
        <pc:chgData name="Janet Coates" userId="ea7fc184-bcb7-4e42-ab6a-4b572a518a51" providerId="ADAL" clId="{754205A5-137B-4CEB-88D1-E841B6B9BB03}" dt="2025-12-18T16:33:08.563" v="2062" actId="114"/>
        <pc:sldMkLst>
          <pc:docMk/>
          <pc:sldMk cId="931464942" sldId="311"/>
        </pc:sldMkLst>
        <pc:spChg chg="add mod">
          <ac:chgData name="Janet Coates" userId="ea7fc184-bcb7-4e42-ab6a-4b572a518a51" providerId="ADAL" clId="{754205A5-137B-4CEB-88D1-E841B6B9BB03}" dt="2025-12-18T16:33:08.563" v="2062" actId="114"/>
          <ac:spMkLst>
            <pc:docMk/>
            <pc:sldMk cId="931464942" sldId="311"/>
            <ac:spMk id="3" creationId="{1D2CD6A8-3711-152E-94D5-0BF898823C5D}"/>
          </ac:spMkLst>
        </pc:spChg>
      </pc:sldChg>
      <pc:sldChg chg="addSp delSp modSp new mod">
        <pc:chgData name="Janet Coates" userId="ea7fc184-bcb7-4e42-ab6a-4b572a518a51" providerId="ADAL" clId="{754205A5-137B-4CEB-88D1-E841B6B9BB03}" dt="2025-12-18T16:37:58.102" v="2088" actId="21"/>
        <pc:sldMkLst>
          <pc:docMk/>
          <pc:sldMk cId="747839626" sldId="312"/>
        </pc:sldMkLst>
        <pc:spChg chg="add mod">
          <ac:chgData name="Janet Coates" userId="ea7fc184-bcb7-4e42-ab6a-4b572a518a51" providerId="ADAL" clId="{754205A5-137B-4CEB-88D1-E841B6B9BB03}" dt="2025-12-18T16:35:33.976" v="2081" actId="1076"/>
          <ac:spMkLst>
            <pc:docMk/>
            <pc:sldMk cId="747839626" sldId="312"/>
            <ac:spMk id="3" creationId="{BA5405D6-BD85-0B36-863B-371A66CB7FAC}"/>
          </ac:spMkLst>
        </pc:spChg>
        <pc:picChg chg="add del mod">
          <ac:chgData name="Janet Coates" userId="ea7fc184-bcb7-4e42-ab6a-4b572a518a51" providerId="ADAL" clId="{754205A5-137B-4CEB-88D1-E841B6B9BB03}" dt="2025-12-18T16:37:58.102" v="2088" actId="21"/>
          <ac:picMkLst>
            <pc:docMk/>
            <pc:sldMk cId="747839626" sldId="312"/>
            <ac:picMk id="5" creationId="{D7EF68D4-1E60-1A3E-B4D2-D6221687DC3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1EB67-F4CD-40F9-A3C4-E8625A507A8B}" type="datetimeFigureOut">
              <a:rPr lang="en-US" smtClean="0"/>
              <a:t>12/18/2025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674F8A-DC55-457A-A1E0-DC5C33929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016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041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221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858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378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959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869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196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263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489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281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A845E-824C-9A26-27FE-B458E90FE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95D66A-07CA-7A63-A94F-0913053B70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93CEB-8C30-6047-A569-A43BABD3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12/18/2025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DC2FB-B529-8A0D-5C6D-A2AA8C0CD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0ED6F-A742-ADE7-CBCD-1912A41E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079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6A696-B338-90D4-3EB0-19758054A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91C5F9-CE6C-7383-EEE9-02215FA36A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47DE1-9AFB-6939-9C7B-6C42A6EDC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12/18/2025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D29D0-08F4-3630-DD91-7011D2EC2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DCE12-B73A-5611-C980-4FD027078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265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80C30E-3530-C1BE-B360-5FEBA8B1B0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34D260-18E7-26EE-0204-1666620E1B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11D7F-D7F4-6009-B7BB-4C3798C42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12/18/2025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CC7CC-6DB8-E118-1E15-9AB756D94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EBCEE-1FFD-C167-06A4-2307DD21B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401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17FE6-B76B-1547-462E-E2CFBBABA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FB09A-297D-5DBC-6886-2D4802E8A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88C11-C767-C758-D827-B242C48F2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12/18/2025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DB5C6-133A-91C3-CA47-99F2DB37D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7BB69-91E3-6F9A-DE4F-FBBE2719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737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73777-41DD-6085-865B-F921CD801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4D43F-47AA-0C78-342C-B2755A6BA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87F14-58AE-8C86-AE20-A08FFDA0A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12/18/2025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10B58-178C-4E11-917A-158B6937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93B7A-6372-800F-697A-79DD3A856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60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3E4FC-BDE3-D7D6-09FC-786613BC6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4E073-8E75-182E-45E8-982C1F16D0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6A11C6-68A2-96AE-25FA-A3336A68F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493A56-BBBF-FE42-5EEE-65ED6AC5C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12/18/2025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50C40-F8CC-ACA3-B5F9-89523B6AE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DD29C6-983A-FA20-0645-B6BA6617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29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C71E6-CB7D-189E-EBC5-0AEE4FCF9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FF3283-E595-646E-51A6-88F2EC3AF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0DDE7-0207-D16B-C006-4B8929FF78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6AC8C8-9A1F-6948-E7DD-531DC22DF4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1C6578-3F5C-062B-259C-04195C6798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3E578D-001D-ABFF-A06A-837EA1B11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12/18/2025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27C9CD-6A4E-A207-ABD3-4BA567365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C68941-B869-6B12-F236-9FDABFA91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380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400F7-70E4-91C2-7E07-31D97859F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28ABF-7F3E-F7EE-6CA0-1EAF778B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12/18/2025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BCC397-F5AE-36E0-44DA-F10F464C2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C669AC-86F8-BFA7-E82C-8394DA1FD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957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67D5D-56E3-81F5-C6AC-E18345FA0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12/18/2025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069A8A-7E41-9C57-32AA-B4F1AC408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E3620-433B-188B-9CFB-74AB030C4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013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D7019-2D86-9443-FFB7-87F05B89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1DD3B-39C5-A0EE-75C2-E9B4AD219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6F289E-42D3-2EF8-E688-1DE38EE63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64994-20BD-6B78-7774-A13DA4BAF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12/18/2025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4423E-FCDA-A285-35D1-DAD240EA2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E2322C-4B21-37C9-04CE-2680D0DBA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361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01CE4-F7E8-9268-B50B-F561551FA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9DD468-77EF-A95B-FB90-4ADD4E3066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9462C-D2B8-7E3F-AEF9-DE775AF2B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9E51A-5432-4259-D05C-498A56703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12/18/2025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79264A-6020-EDDE-E713-BCDDE1D8E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8235E9-ECB6-D229-26A8-649677087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459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5F8E22-4B25-9B12-62D6-DEFBDC80D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88553-0B2F-2761-60BD-57787B8BB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1361B-095C-CB08-EADB-12AAC572F2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C7AD54-6399-4394-B1E8-F9E52B8F7B05}" type="datetimeFigureOut">
              <a:rPr lang="en-US" smtClean="0"/>
              <a:t>12/18/2025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6392D-2E13-1441-2F0C-7C849B68D3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D60AC-78F6-B5A2-F74E-2EACE08DB1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64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8B6CE-BDEB-6980-6642-F4EC95D3EB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506" y="1704030"/>
            <a:ext cx="5994399" cy="1925862"/>
          </a:xfrm>
          <a:noFill/>
        </p:spPr>
        <p:txBody>
          <a:bodyPr>
            <a:noAutofit/>
          </a:bodyPr>
          <a:lstStyle/>
          <a:p>
            <a:r>
              <a:rPr lang="en-US" sz="6600" dirty="0">
                <a:latin typeface="Comic Sans MS" panose="030F0702030302020204" pitchFamily="66" charset="0"/>
              </a:rPr>
              <a:t>Global Adventures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F1DAD0-2B2F-541E-76CA-B7C79310A8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4233" y="3945743"/>
            <a:ext cx="3973386" cy="1485319"/>
          </a:xfrm>
          <a:noFill/>
        </p:spPr>
        <p:txBody>
          <a:bodyPr>
            <a:normAutofit/>
          </a:bodyPr>
          <a:lstStyle/>
          <a:p>
            <a:r>
              <a:rPr lang="en-US" sz="4800" b="1" dirty="0">
                <a:latin typeface="Comic Sans MS" panose="030F0702030302020204" pitchFamily="66" charset="0"/>
              </a:rPr>
              <a:t>Puerto Rico</a:t>
            </a:r>
          </a:p>
        </p:txBody>
      </p:sp>
      <p:pic>
        <p:nvPicPr>
          <p:cNvPr id="9" name="Picture 8" descr="A group of children holding a hot air balloon&#10;&#10;Description automatically generated">
            <a:extLst>
              <a:ext uri="{FF2B5EF4-FFF2-40B4-BE49-F238E27FC236}">
                <a16:creationId xmlns:a16="http://schemas.microsoft.com/office/drawing/2014/main" id="{31D86476-7BF6-9A89-0631-3D4FAA35A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49" r="2" b="3958"/>
          <a:stretch/>
        </p:blipFill>
        <p:spPr>
          <a:xfrm>
            <a:off x="20" y="10"/>
            <a:ext cx="6992881" cy="6857990"/>
          </a:xfrm>
          <a:prstGeom prst="rect">
            <a:avLst/>
          </a:prstGeom>
          <a:gradFill>
            <a:gsLst>
              <a:gs pos="25000">
                <a:schemeClr val="accent3">
                  <a:lumMod val="20000"/>
                  <a:lumOff val="8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2534164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B9CE10B-7217-4727-A3A7-5DF664DEB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6AD159-A53C-4F35-F001-7319C161C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97" y="679731"/>
            <a:ext cx="3124151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 dirty="0">
                <a:solidFill>
                  <a:schemeClr val="tx1"/>
                </a:solidFill>
              </a:rPr>
              <a:t>The </a:t>
            </a:r>
            <a:br>
              <a:rPr lang="en-US" sz="4800" b="1" kern="1200" dirty="0">
                <a:solidFill>
                  <a:schemeClr val="tx1"/>
                </a:solidFill>
              </a:rPr>
            </a:br>
            <a:r>
              <a:rPr lang="en-US" sz="4800" b="1" kern="1200" dirty="0">
                <a:solidFill>
                  <a:schemeClr val="tx1"/>
                </a:solidFill>
              </a:rPr>
              <a:t>Coqui Frog </a:t>
            </a:r>
            <a:br>
              <a:rPr lang="en-US" sz="4800" b="1" kern="1200" dirty="0">
                <a:solidFill>
                  <a:schemeClr val="tx1"/>
                </a:solidFill>
              </a:rPr>
            </a:br>
            <a:r>
              <a:rPr lang="en-US" sz="4800" b="1" dirty="0"/>
              <a:t>(ko-kee)</a:t>
            </a:r>
            <a:endParaRPr lang="en-US" sz="4800" b="1" kern="1200" dirty="0">
              <a:solidFill>
                <a:schemeClr val="tx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3405195-3A1F-FE8F-ECD7-48DA53D51C31}"/>
              </a:ext>
            </a:extLst>
          </p:cNvPr>
          <p:cNvSpPr txBox="1"/>
          <p:nvPr/>
        </p:nvSpPr>
        <p:spPr>
          <a:xfrm>
            <a:off x="8040908" y="5947437"/>
            <a:ext cx="32736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Photo: Cathybwl, Creative Commons via Wikimedia Commons</a:t>
            </a:r>
          </a:p>
        </p:txBody>
      </p:sp>
      <p:pic>
        <p:nvPicPr>
          <p:cNvPr id="4" name="Picture 3" descr="A small frog on a leaf&#10;&#10;AI-generated content may be incorrect.">
            <a:extLst>
              <a:ext uri="{FF2B5EF4-FFF2-40B4-BE49-F238E27FC236}">
                <a16:creationId xmlns:a16="http://schemas.microsoft.com/office/drawing/2014/main" id="{95C9C2FB-B59A-F390-8320-BCA6315F0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649" y="1167891"/>
            <a:ext cx="7068721" cy="471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4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FEE8D8F-2DE0-585F-5DA6-2BEE123C4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7" b="770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9A36A2-64B5-F792-0E24-D84751145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Beautiful People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AD6CB81-4E98-B4EF-F47D-D998F657502E}"/>
              </a:ext>
            </a:extLst>
          </p:cNvPr>
          <p:cNvSpPr txBox="1"/>
          <p:nvPr/>
        </p:nvSpPr>
        <p:spPr>
          <a:xfrm>
            <a:off x="9674798" y="6440944"/>
            <a:ext cx="22302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Photo: Julissa Capdevilla/ Unsplash</a:t>
            </a:r>
          </a:p>
        </p:txBody>
      </p:sp>
    </p:spTree>
    <p:extLst>
      <p:ext uri="{BB962C8B-B14F-4D97-AF65-F5344CB8AC3E}">
        <p14:creationId xmlns:p14="http://schemas.microsoft.com/office/powerpoint/2010/main" val="11713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9621E3-81CF-A44B-9349-C297CE62B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" b="2391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5AB044-F5C3-AE3D-9BB0-544A2542B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r="1245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75807B-2815-7589-A55F-6D5C6C5B38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r="1733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C0AFA9-C77E-8E01-3572-A28D1AF3C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91" y="2347508"/>
            <a:ext cx="3654639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/>
              <a:t>Baseball is the National Sport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EC9F9-4CE8-6E1A-FCA1-4769065C1A31}"/>
              </a:ext>
            </a:extLst>
          </p:cNvPr>
          <p:cNvSpPr txBox="1"/>
          <p:nvPr/>
        </p:nvSpPr>
        <p:spPr>
          <a:xfrm>
            <a:off x="9925424" y="6604074"/>
            <a:ext cx="30868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Photo: Colynary Media/Unsplash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F3BEF7-D2DD-4A66-CEDE-700FA2671363}"/>
              </a:ext>
            </a:extLst>
          </p:cNvPr>
          <p:cNvSpPr txBox="1"/>
          <p:nvPr/>
        </p:nvSpPr>
        <p:spPr>
          <a:xfrm>
            <a:off x="3978288" y="3147548"/>
            <a:ext cx="15600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Photo: Jon Eckert/Unsplash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908ED9-5089-EF37-4A86-1BDCDFA9C0CF}"/>
              </a:ext>
            </a:extLst>
          </p:cNvPr>
          <p:cNvSpPr txBox="1"/>
          <p:nvPr/>
        </p:nvSpPr>
        <p:spPr>
          <a:xfrm>
            <a:off x="3336444" y="6599769"/>
            <a:ext cx="17379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Photo: Cameron Cox/Unsplash</a:t>
            </a:r>
          </a:p>
        </p:txBody>
      </p:sp>
    </p:spTree>
    <p:extLst>
      <p:ext uri="{BB962C8B-B14F-4D97-AF65-F5344CB8AC3E}">
        <p14:creationId xmlns:p14="http://schemas.microsoft.com/office/powerpoint/2010/main" val="68433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89D945-6CFF-14BA-7A6A-6F18EC590A78}"/>
              </a:ext>
            </a:extLst>
          </p:cNvPr>
          <p:cNvSpPr txBox="1"/>
          <p:nvPr/>
        </p:nvSpPr>
        <p:spPr>
          <a:xfrm>
            <a:off x="2379406" y="2399071"/>
            <a:ext cx="8288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Explore God’s Work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F7B10CF-E7E9-3B07-01A7-644F3BBCF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4" y="2533650"/>
            <a:ext cx="2694412" cy="377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45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98B14D2-4B8F-0E7B-B0C9-B3F1326B64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0833" y="4078406"/>
            <a:ext cx="5046196" cy="859141"/>
          </a:xfrm>
        </p:spPr>
        <p:txBody>
          <a:bodyPr>
            <a:normAutofit fontScale="25000" lnSpcReduction="20000"/>
          </a:bodyPr>
          <a:lstStyle/>
          <a:p>
            <a:r>
              <a:rPr lang="en-US" sz="1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Free Methodist Church </a:t>
            </a:r>
          </a:p>
          <a:p>
            <a:endParaRPr lang="en-US" sz="14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Puerto Rico</a:t>
            </a:r>
          </a:p>
          <a:p>
            <a:pPr algn="l"/>
            <a:endParaRPr lang="en-US" sz="1100" b="1" dirty="0"/>
          </a:p>
        </p:txBody>
      </p:sp>
      <p:pic>
        <p:nvPicPr>
          <p:cNvPr id="17" name="Picture 16" descr="A person raising her hand in front of a projection screen&#10;&#10;AI-generated content may be incorrect.">
            <a:extLst>
              <a:ext uri="{FF2B5EF4-FFF2-40B4-BE49-F238E27FC236}">
                <a16:creationId xmlns:a16="http://schemas.microsoft.com/office/drawing/2014/main" id="{34EF1AF1-0B60-3D6F-256E-975372D07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9" r="-1" b="-1"/>
          <a:stretch>
            <a:fillRect/>
          </a:stretch>
        </p:blipFill>
        <p:spPr>
          <a:xfrm>
            <a:off x="5" y="881953"/>
            <a:ext cx="3664827" cy="2310286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BC0F8B1-F985-469B-8332-13DBC7665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1791963" y="451044"/>
            <a:ext cx="2308583" cy="2741196"/>
          </a:xfrm>
          <a:custGeom>
            <a:avLst/>
            <a:gdLst>
              <a:gd name="connsiteX0" fmla="*/ 2308583 w 2308583"/>
              <a:gd name="connsiteY0" fmla="*/ 2741196 h 2741196"/>
              <a:gd name="connsiteX1" fmla="*/ 462 w 2308583"/>
              <a:gd name="connsiteY1" fmla="*/ 2741196 h 2741196"/>
              <a:gd name="connsiteX2" fmla="*/ 0 w 2308583"/>
              <a:gd name="connsiteY2" fmla="*/ 2469337 h 2741196"/>
              <a:gd name="connsiteX3" fmla="*/ 2022607 w 2308583"/>
              <a:gd name="connsiteY3" fmla="*/ 2470269 h 2741196"/>
              <a:gd name="connsiteX4" fmla="*/ 2022607 w 2308583"/>
              <a:gd name="connsiteY4" fmla="*/ 0 h 2741196"/>
              <a:gd name="connsiteX5" fmla="*/ 2308583 w 2308583"/>
              <a:gd name="connsiteY5" fmla="*/ 0 h 274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2741196">
                <a:moveTo>
                  <a:pt x="2308583" y="2741196"/>
                </a:moveTo>
                <a:lnTo>
                  <a:pt x="462" y="2741196"/>
                </a:lnTo>
                <a:cubicBezTo>
                  <a:pt x="-462" y="2647366"/>
                  <a:pt x="923" y="2563167"/>
                  <a:pt x="0" y="2469337"/>
                </a:cubicBezTo>
                <a:lnTo>
                  <a:pt x="2022607" y="2470269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2" name="Picture 11" descr="A child in a gold dress&#10;&#10;AI-generated content may be incorrect.">
            <a:extLst>
              <a:ext uri="{FF2B5EF4-FFF2-40B4-BE49-F238E27FC236}">
                <a16:creationId xmlns:a16="http://schemas.microsoft.com/office/drawing/2014/main" id="{D33C03EF-7B91-8D3C-CE93-894A278D6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11" b="-3"/>
          <a:stretch>
            <a:fillRect/>
          </a:stretch>
        </p:blipFill>
        <p:spPr>
          <a:xfrm rot="5400000">
            <a:off x="4687756" y="-429836"/>
            <a:ext cx="3192239" cy="4051910"/>
          </a:xfrm>
          <a:prstGeom prst="rect">
            <a:avLst/>
          </a:prstGeom>
        </p:spPr>
      </p:pic>
      <p:pic>
        <p:nvPicPr>
          <p:cNvPr id="19" name="Picture 18" descr="A group of people holding microphones&#10;&#10;AI-generated content may be incorrect.">
            <a:extLst>
              <a:ext uri="{FF2B5EF4-FFF2-40B4-BE49-F238E27FC236}">
                <a16:creationId xmlns:a16="http://schemas.microsoft.com/office/drawing/2014/main" id="{0D735375-9A4B-AAC2-2F5E-603EFBB644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2" b="49796"/>
          <a:stretch>
            <a:fillRect/>
          </a:stretch>
        </p:blipFill>
        <p:spPr>
          <a:xfrm>
            <a:off x="8479972" y="863600"/>
            <a:ext cx="2830286" cy="1894535"/>
          </a:xfrm>
          <a:prstGeom prst="rect">
            <a:avLst/>
          </a:pr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9D15953-1642-4DD6-AD9E-01AA19247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9466977" y="434000"/>
            <a:ext cx="2308583" cy="1114404"/>
          </a:xfrm>
          <a:custGeom>
            <a:avLst/>
            <a:gdLst>
              <a:gd name="connsiteX0" fmla="*/ 462 w 2308583"/>
              <a:gd name="connsiteY0" fmla="*/ 1114404 h 1114404"/>
              <a:gd name="connsiteX1" fmla="*/ 2308583 w 2308583"/>
              <a:gd name="connsiteY1" fmla="*/ 1114404 h 1114404"/>
              <a:gd name="connsiteX2" fmla="*/ 2308583 w 2308583"/>
              <a:gd name="connsiteY2" fmla="*/ 0 h 1114404"/>
              <a:gd name="connsiteX3" fmla="*/ 2022607 w 2308583"/>
              <a:gd name="connsiteY3" fmla="*/ 0 h 1114404"/>
              <a:gd name="connsiteX4" fmla="*/ 2022607 w 2308583"/>
              <a:gd name="connsiteY4" fmla="*/ 843477 h 1114404"/>
              <a:gd name="connsiteX5" fmla="*/ 0 w 2308583"/>
              <a:gd name="connsiteY5" fmla="*/ 842545 h 1114404"/>
              <a:gd name="connsiteX6" fmla="*/ 462 w 2308583"/>
              <a:gd name="connsiteY6" fmla="*/ 1114404 h 111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8583" h="1114404">
                <a:moveTo>
                  <a:pt x="462" y="1114404"/>
                </a:moveTo>
                <a:lnTo>
                  <a:pt x="2308583" y="1114404"/>
                </a:lnTo>
                <a:lnTo>
                  <a:pt x="2308583" y="0"/>
                </a:lnTo>
                <a:lnTo>
                  <a:pt x="2022607" y="0"/>
                </a:lnTo>
                <a:lnTo>
                  <a:pt x="2022607" y="843477"/>
                </a:lnTo>
                <a:lnTo>
                  <a:pt x="0" y="842545"/>
                </a:lnTo>
                <a:cubicBezTo>
                  <a:pt x="923" y="936375"/>
                  <a:pt x="-462" y="1020574"/>
                  <a:pt x="462" y="111440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918D9D3-1370-4FF6-9DFC-9F87F903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4400" y="5377218"/>
            <a:ext cx="4387755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group of girls in red and white dresses&#10;&#10;AI-generated content may be incorrect.">
            <a:extLst>
              <a:ext uri="{FF2B5EF4-FFF2-40B4-BE49-F238E27FC236}">
                <a16:creationId xmlns:a16="http://schemas.microsoft.com/office/drawing/2014/main" id="{86DA5345-7A51-C14B-7A99-CC3C06566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2" b="6"/>
          <a:stretch>
            <a:fillRect/>
          </a:stretch>
        </p:blipFill>
        <p:spPr>
          <a:xfrm rot="5400000">
            <a:off x="6023027" y="3558825"/>
            <a:ext cx="2507628" cy="2065980"/>
          </a:xfrm>
          <a:prstGeom prst="rect">
            <a:avLst/>
          </a:prstGeom>
        </p:spPr>
      </p:pic>
      <p:pic>
        <p:nvPicPr>
          <p:cNvPr id="15" name="Picture 14" descr="A person standing in front of a microphone&#10;&#10;AI-generated content may be incorrect.">
            <a:extLst>
              <a:ext uri="{FF2B5EF4-FFF2-40B4-BE49-F238E27FC236}">
                <a16:creationId xmlns:a16="http://schemas.microsoft.com/office/drawing/2014/main" id="{8FEAFC43-F3FE-4956-B211-9FB7EFE537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" r="28431" b="3"/>
          <a:stretch>
            <a:fillRect/>
          </a:stretch>
        </p:blipFill>
        <p:spPr>
          <a:xfrm rot="5400000">
            <a:off x="9094706" y="2761983"/>
            <a:ext cx="2940275" cy="3254312"/>
          </a:xfrm>
          <a:prstGeom prst="rect">
            <a:avLst/>
          </a:prstGeom>
        </p:spPr>
      </p:pic>
      <p:sp>
        <p:nvSpPr>
          <p:cNvPr id="36" name="Freeform 6">
            <a:extLst>
              <a:ext uri="{FF2B5EF4-FFF2-40B4-BE49-F238E27FC236}">
                <a16:creationId xmlns:a16="http://schemas.microsoft.com/office/drawing/2014/main" id="{FBF3780C-749F-4B50-9E1D-F2B1F6DBB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76833" y="2919002"/>
            <a:ext cx="2525072" cy="3398994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105375-3D13-930A-3131-6CA5A109C895}"/>
              </a:ext>
            </a:extLst>
          </p:cNvPr>
          <p:cNvSpPr txBox="1"/>
          <p:nvPr/>
        </p:nvSpPr>
        <p:spPr>
          <a:xfrm>
            <a:off x="9322208" y="6308584"/>
            <a:ext cx="22058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900" dirty="0"/>
              <a:t>Photos: Jan Coates &amp; Beth Gomez</a:t>
            </a:r>
          </a:p>
        </p:txBody>
      </p:sp>
    </p:spTree>
    <p:extLst>
      <p:ext uri="{BB962C8B-B14F-4D97-AF65-F5344CB8AC3E}">
        <p14:creationId xmlns:p14="http://schemas.microsoft.com/office/powerpoint/2010/main" val="881339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0836548-8375-43E9-93FB-1CB9C52E6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F010DD-7186-B004-C33D-236D92499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231" y="1702540"/>
            <a:ext cx="3365739" cy="33419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Church with a Global Heart</a:t>
            </a:r>
          </a:p>
        </p:txBody>
      </p:sp>
      <p:pic>
        <p:nvPicPr>
          <p:cNvPr id="15" name="Picture 14" descr="A group of people standing on a stage&#10;&#10;AI-generated content may be incorrect.">
            <a:extLst>
              <a:ext uri="{FF2B5EF4-FFF2-40B4-BE49-F238E27FC236}">
                <a16:creationId xmlns:a16="http://schemas.microsoft.com/office/drawing/2014/main" id="{349388A7-88FB-C98B-F174-247DDA9A0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49"/>
          <a:stretch>
            <a:fillRect/>
          </a:stretch>
        </p:blipFill>
        <p:spPr>
          <a:xfrm>
            <a:off x="-4" y="10"/>
            <a:ext cx="4010364" cy="3903596"/>
          </a:xfrm>
          <a:prstGeom prst="rect">
            <a:avLst/>
          </a:prstGeom>
        </p:spPr>
      </p:pic>
      <p:pic>
        <p:nvPicPr>
          <p:cNvPr id="13" name="Picture 12" descr="A child holding a microphone&#10;&#10;AI-generated content may be incorrect.">
            <a:extLst>
              <a:ext uri="{FF2B5EF4-FFF2-40B4-BE49-F238E27FC236}">
                <a16:creationId xmlns:a16="http://schemas.microsoft.com/office/drawing/2014/main" id="{AB754876-EA76-E939-DC12-7595F8AAF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47" b="1"/>
          <a:stretch>
            <a:fillRect/>
          </a:stretch>
        </p:blipFill>
        <p:spPr>
          <a:xfrm rot="5400000">
            <a:off x="616174" y="3463811"/>
            <a:ext cx="2778011" cy="4010364"/>
          </a:xfrm>
          <a:prstGeom prst="rect">
            <a:avLst/>
          </a:prstGeom>
        </p:spPr>
      </p:pic>
      <p:pic>
        <p:nvPicPr>
          <p:cNvPr id="17" name="Picture 16" descr="A child wearing a mask looking at a globe&#10;&#10;AI-generated content may be incorrect.">
            <a:extLst>
              <a:ext uri="{FF2B5EF4-FFF2-40B4-BE49-F238E27FC236}">
                <a16:creationId xmlns:a16="http://schemas.microsoft.com/office/drawing/2014/main" id="{53EDB995-6D44-6588-E14A-405C0BBD40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/>
          <a:stretch>
            <a:fillRect/>
          </a:stretch>
        </p:blipFill>
        <p:spPr>
          <a:xfrm>
            <a:off x="4182839" y="10"/>
            <a:ext cx="342014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88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7DCF5-8184-0567-221B-8F2412B21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9293" y="2391888"/>
            <a:ext cx="718401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Comic Sans MS" panose="030F0702030302020204" pitchFamily="66" charset="0"/>
              </a:rPr>
              <a:t>Adventure Story</a:t>
            </a:r>
          </a:p>
        </p:txBody>
      </p:sp>
      <p:pic>
        <p:nvPicPr>
          <p:cNvPr id="4" name="Picture 3" descr="A black and white image of a briefcase&#10;&#10;Description automatically generated">
            <a:extLst>
              <a:ext uri="{FF2B5EF4-FFF2-40B4-BE49-F238E27FC236}">
                <a16:creationId xmlns:a16="http://schemas.microsoft.com/office/drawing/2014/main" id="{92A8BD57-9675-25A3-CFE4-A1646E7C2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450" y="2522219"/>
            <a:ext cx="2743398" cy="384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84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6C9ECD1F-1B32-4E48-9736-A1BC9A323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8ADCE7-8AF6-D193-32A6-85CB2435F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467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700" b="1" i="0" u="none" strike="noStrike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Singing a New Song</a:t>
            </a:r>
            <a:r>
              <a:rPr lang="en-US" sz="3700" b="1" i="0" u="none" strike="noStrike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!</a:t>
            </a:r>
            <a:br>
              <a:rPr lang="en-US" sz="3700" b="1" i="0" u="none" strike="noStrike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700" b="1" i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39C852-D188-3675-063F-D5155A3B9734}"/>
              </a:ext>
            </a:extLst>
          </p:cNvPr>
          <p:cNvSpPr txBox="1"/>
          <p:nvPr/>
        </p:nvSpPr>
        <p:spPr>
          <a:xfrm>
            <a:off x="4054251" y="6268851"/>
            <a:ext cx="3338286" cy="1178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Photos: FMC Latin America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22480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042549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283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erson and a child playing drums&#10;&#10;AI-generated content may be incorrect.">
            <a:extLst>
              <a:ext uri="{FF2B5EF4-FFF2-40B4-BE49-F238E27FC236}">
                <a16:creationId xmlns:a16="http://schemas.microsoft.com/office/drawing/2014/main" id="{D7B52CFD-A7B4-D5B9-73BE-1ECE21A1F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r="-4" b="-4"/>
          <a:stretch>
            <a:fillRect/>
          </a:stretch>
        </p:blipFill>
        <p:spPr>
          <a:xfrm>
            <a:off x="4054251" y="883463"/>
            <a:ext cx="3721608" cy="2542032"/>
          </a:xfrm>
          <a:prstGeom prst="rect">
            <a:avLst/>
          </a:prstGeom>
        </p:spPr>
      </p:pic>
      <p:pic>
        <p:nvPicPr>
          <p:cNvPr id="19" name="Picture 18" descr="A person in a suit standing next to a child playing piano&#10;&#10;AI-generated content may be incorrect.">
            <a:extLst>
              <a:ext uri="{FF2B5EF4-FFF2-40B4-BE49-F238E27FC236}">
                <a16:creationId xmlns:a16="http://schemas.microsoft.com/office/drawing/2014/main" id="{CC57B0CF-5800-03C8-7CB1-A2F47593D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/>
          <a:stretch>
            <a:fillRect/>
          </a:stretch>
        </p:blipFill>
        <p:spPr>
          <a:xfrm>
            <a:off x="7910946" y="883463"/>
            <a:ext cx="3719192" cy="2542032"/>
          </a:xfrm>
          <a:prstGeom prst="rect">
            <a:avLst/>
          </a:prstGeom>
        </p:spPr>
      </p:pic>
      <p:pic>
        <p:nvPicPr>
          <p:cNvPr id="4" name="Picture 3" descr="A person playing a guitar with a child&#10;&#10;AI-generated content may be incorrect.">
            <a:extLst>
              <a:ext uri="{FF2B5EF4-FFF2-40B4-BE49-F238E27FC236}">
                <a16:creationId xmlns:a16="http://schemas.microsoft.com/office/drawing/2014/main" id="{BBC72281-EEA0-D7B3-B1F3-9C86085E4B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6" r="1722" b="1"/>
          <a:stretch>
            <a:fillRect/>
          </a:stretch>
        </p:blipFill>
        <p:spPr>
          <a:xfrm>
            <a:off x="4054251" y="3548348"/>
            <a:ext cx="3721608" cy="25420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2EFF70-58B3-4B89-8138-0C15949449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1" r="8851"/>
          <a:stretch/>
        </p:blipFill>
        <p:spPr>
          <a:xfrm>
            <a:off x="7916372" y="3548347"/>
            <a:ext cx="3719192" cy="254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B79C0-023B-7754-4366-CDD66DFB2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5238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latin typeface="Comic Sans MS" panose="030F0702030302020204" pitchFamily="66" charset="0"/>
              </a:rPr>
              <a:t>People on Adventure</a:t>
            </a:r>
          </a:p>
        </p:txBody>
      </p:sp>
      <p:pic>
        <p:nvPicPr>
          <p:cNvPr id="4" name="Picture 3" descr="A black and white logo of a person in a circle&#10;&#10;Description automatically generated">
            <a:extLst>
              <a:ext uri="{FF2B5EF4-FFF2-40B4-BE49-F238E27FC236}">
                <a16:creationId xmlns:a16="http://schemas.microsoft.com/office/drawing/2014/main" id="{28930ACB-6A16-37C5-3464-6B11BAAB7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539632"/>
            <a:ext cx="2543373" cy="35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97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28BF29-41D0-87DA-98A5-9A403B058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2100" b="1" dirty="0"/>
            </a:br>
            <a:br>
              <a:rPr lang="en-US" sz="2100" b="1" dirty="0"/>
            </a:br>
            <a:endParaRPr lang="en-US" sz="2100" dirty="0"/>
          </a:p>
        </p:txBody>
      </p:sp>
      <p:pic>
        <p:nvPicPr>
          <p:cNvPr id="4" name="Picture 3" descr="A person with her arms crossed&#10;&#10;AI-generated content may be incorrect.">
            <a:extLst>
              <a:ext uri="{FF2B5EF4-FFF2-40B4-BE49-F238E27FC236}">
                <a16:creationId xmlns:a16="http://schemas.microsoft.com/office/drawing/2014/main" id="{93B74F09-52A2-2A6F-398C-36F06D910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76" y="320040"/>
            <a:ext cx="3895344" cy="3895344"/>
          </a:xfrm>
          <a:prstGeom prst="rect">
            <a:avLst/>
          </a:prstGeom>
        </p:spPr>
      </p:pic>
      <p:pic>
        <p:nvPicPr>
          <p:cNvPr id="8" name="Picture 7" descr="A person and person standing next to each other in front of water&#10;&#10;AI-generated content may be incorrect.">
            <a:extLst>
              <a:ext uri="{FF2B5EF4-FFF2-40B4-BE49-F238E27FC236}">
                <a16:creationId xmlns:a16="http://schemas.microsoft.com/office/drawing/2014/main" id="{50801217-13F6-2CC9-1291-4B34CF79E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7" t="27189" r="21425" b="3418"/>
          <a:stretch>
            <a:fillRect/>
          </a:stretch>
        </p:blipFill>
        <p:spPr>
          <a:xfrm>
            <a:off x="5886007" y="555228"/>
            <a:ext cx="5614416" cy="3443166"/>
          </a:xfrm>
          <a:prstGeom prst="rect">
            <a:avLst/>
          </a:prstGeom>
        </p:spPr>
      </p:pic>
      <p:sp>
        <p:nvSpPr>
          <p:cNvPr id="2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sX0" fmla="*/ 0 w 3291840"/>
              <a:gd name="csY0" fmla="*/ 0 h 18288"/>
              <a:gd name="csX1" fmla="*/ 658368 w 3291840"/>
              <a:gd name="csY1" fmla="*/ 0 h 18288"/>
              <a:gd name="csX2" fmla="*/ 1283818 w 3291840"/>
              <a:gd name="csY2" fmla="*/ 0 h 18288"/>
              <a:gd name="csX3" fmla="*/ 1909267 w 3291840"/>
              <a:gd name="csY3" fmla="*/ 0 h 18288"/>
              <a:gd name="csX4" fmla="*/ 2633472 w 3291840"/>
              <a:gd name="csY4" fmla="*/ 0 h 18288"/>
              <a:gd name="csX5" fmla="*/ 3291840 w 3291840"/>
              <a:gd name="csY5" fmla="*/ 0 h 18288"/>
              <a:gd name="csX6" fmla="*/ 3291840 w 3291840"/>
              <a:gd name="csY6" fmla="*/ 18288 h 18288"/>
              <a:gd name="csX7" fmla="*/ 2633472 w 3291840"/>
              <a:gd name="csY7" fmla="*/ 18288 h 18288"/>
              <a:gd name="csX8" fmla="*/ 2073859 w 3291840"/>
              <a:gd name="csY8" fmla="*/ 18288 h 18288"/>
              <a:gd name="csX9" fmla="*/ 1448410 w 3291840"/>
              <a:gd name="csY9" fmla="*/ 18288 h 18288"/>
              <a:gd name="csX10" fmla="*/ 822960 w 3291840"/>
              <a:gd name="csY10" fmla="*/ 18288 h 18288"/>
              <a:gd name="csX11" fmla="*/ 0 w 3291840"/>
              <a:gd name="csY11" fmla="*/ 18288 h 18288"/>
              <a:gd name="csX12" fmla="*/ 0 w 329184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66AB4B-7867-097C-B213-651E80B3E3B2}"/>
              </a:ext>
            </a:extLst>
          </p:cNvPr>
          <p:cNvSpPr txBox="1"/>
          <p:nvPr/>
        </p:nvSpPr>
        <p:spPr>
          <a:xfrm>
            <a:off x="1988699" y="4301398"/>
            <a:ext cx="2277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Pastora Mercedes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CA89E8-D7CE-C6F5-904F-39A564C4F0C1}"/>
              </a:ext>
            </a:extLst>
          </p:cNvPr>
          <p:cNvSpPr txBox="1"/>
          <p:nvPr/>
        </p:nvSpPr>
        <p:spPr>
          <a:xfrm>
            <a:off x="7367375" y="4089751"/>
            <a:ext cx="3232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Pastor Ricardo &amp; Beth Gómez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54A9CF-7D9A-0D34-242A-B3A5DF449722}"/>
              </a:ext>
            </a:extLst>
          </p:cNvPr>
          <p:cNvSpPr txBox="1"/>
          <p:nvPr/>
        </p:nvSpPr>
        <p:spPr>
          <a:xfrm>
            <a:off x="913895" y="4987577"/>
            <a:ext cx="10725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Pastora Mercedes is Superintendent in Puerto Rico caring for all the pastors and churches.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6C600E-C126-D282-9F11-0349E894A4FE}"/>
              </a:ext>
            </a:extLst>
          </p:cNvPr>
          <p:cNvSpPr txBox="1"/>
          <p:nvPr/>
        </p:nvSpPr>
        <p:spPr>
          <a:xfrm>
            <a:off x="1227674" y="5870293"/>
            <a:ext cx="10272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Pastor Ricardo and Beth help care for all the missionaries and leaders in Latin America.</a:t>
            </a:r>
          </a:p>
        </p:txBody>
      </p:sp>
    </p:spTree>
    <p:extLst>
      <p:ext uri="{BB962C8B-B14F-4D97-AF65-F5344CB8AC3E}">
        <p14:creationId xmlns:p14="http://schemas.microsoft.com/office/powerpoint/2010/main" val="242445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30959-87C4-94B7-F461-0651E74A9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006" y="495365"/>
            <a:ext cx="5151179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Theme Verse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74BE2DB-B10A-55DA-9860-574E12D531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0" y="-40058"/>
            <a:ext cx="5151179" cy="68579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4C3243-8B41-FF5B-F692-37DFA750A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74968" y="1387394"/>
            <a:ext cx="6329103" cy="529973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R="0" algn="ctr">
              <a:spcBef>
                <a:spcPts val="600"/>
              </a:spcBef>
            </a:pPr>
            <a:r>
              <a:rPr lang="en-US" sz="4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 to the </a:t>
            </a:r>
            <a:r>
              <a:rPr lang="en-US" sz="4000" i="1" cap="sm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</a:t>
            </a: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a new song; sing to the </a:t>
            </a:r>
            <a:r>
              <a:rPr lang="en-US" sz="4000" i="1" cap="sm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</a:t>
            </a: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R="0" algn="ctr">
              <a:spcBef>
                <a:spcPts val="600"/>
              </a:spcBef>
            </a:pP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the earth.</a:t>
            </a:r>
            <a:b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Sing to the </a:t>
            </a:r>
            <a:r>
              <a:rPr lang="en-US" sz="4000" i="1" cap="sm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</a:t>
            </a: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praise his name; proclaim his salvation day after day.</a:t>
            </a:r>
            <a:b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Declare his glory among the nations, his marvelous deeds among all peoples.</a:t>
            </a:r>
            <a:endParaRPr lang="en-US" sz="40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algn="r"/>
            <a:r>
              <a:rPr lang="en-US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Psalms 96:1-3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DBD006-D456-06A5-4C1A-14D5976E7D3C}"/>
              </a:ext>
            </a:extLst>
          </p:cNvPr>
          <p:cNvSpPr txBox="1"/>
          <p:nvPr/>
        </p:nvSpPr>
        <p:spPr>
          <a:xfrm>
            <a:off x="146424" y="6556322"/>
            <a:ext cx="15900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Unsplash: Ben White</a:t>
            </a:r>
          </a:p>
        </p:txBody>
      </p:sp>
    </p:spTree>
    <p:extLst>
      <p:ext uri="{BB962C8B-B14F-4D97-AF65-F5344CB8AC3E}">
        <p14:creationId xmlns:p14="http://schemas.microsoft.com/office/powerpoint/2010/main" val="3828048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328B2-813F-8785-DB0C-22656FE01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312" y="190031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</a:rPr>
              <a:t>Adventure in Prayer</a:t>
            </a:r>
          </a:p>
        </p:txBody>
      </p:sp>
      <p:pic>
        <p:nvPicPr>
          <p:cNvPr id="5" name="Picture 4" descr="A black and white image of hands holding a heart&#10;&#10;AI-generated content may be incorrect.">
            <a:extLst>
              <a:ext uri="{FF2B5EF4-FFF2-40B4-BE49-F238E27FC236}">
                <a16:creationId xmlns:a16="http://schemas.microsoft.com/office/drawing/2014/main" id="{DE71E175-1073-02D9-1A8D-3367190FD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064" y="2119697"/>
            <a:ext cx="3087599" cy="432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5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A1C25-2AC3-ACCE-1B15-6051F150AE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1341" y="215769"/>
            <a:ext cx="9144000" cy="1384431"/>
          </a:xfrm>
        </p:spPr>
        <p:txBody>
          <a:bodyPr/>
          <a:lstStyle/>
          <a:p>
            <a:r>
              <a:rPr lang="en-US" sz="5400" b="1" dirty="0"/>
              <a:t>Take My Life and Let It Be</a:t>
            </a:r>
            <a:br>
              <a:rPr lang="en-US" dirty="0"/>
            </a:br>
            <a:r>
              <a:rPr lang="en-US" sz="3600" i="1" dirty="0"/>
              <a:t>Pray this song as you sing!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B6CDEA-0F4F-C0DC-5AEF-4CE1B082C7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6708" y="1822223"/>
            <a:ext cx="11723615" cy="1655762"/>
          </a:xfrm>
        </p:spPr>
        <p:txBody>
          <a:bodyPr>
            <a:noAutofit/>
          </a:bodyPr>
          <a:lstStyle/>
          <a:p>
            <a:pPr algn="l" fontAlgn="t"/>
            <a:r>
              <a:rPr lang="en-US" sz="4000" dirty="0"/>
              <a:t>Take my life, and let it be			</a:t>
            </a:r>
          </a:p>
          <a:p>
            <a:pPr algn="l" fontAlgn="t"/>
            <a:r>
              <a:rPr lang="en-US" sz="4000" i="1" dirty="0"/>
              <a:t>(Stretch your arms out wide)</a:t>
            </a:r>
            <a:br>
              <a:rPr lang="en-US" sz="4000" dirty="0"/>
            </a:br>
            <a:r>
              <a:rPr lang="en-US" sz="4000" dirty="0"/>
              <a:t>Consecrated, Lord, to Thee;</a:t>
            </a:r>
            <a:br>
              <a:rPr lang="en-US" sz="4000" dirty="0"/>
            </a:br>
            <a:r>
              <a:rPr lang="en-US" sz="4000" dirty="0"/>
              <a:t>Take my moments and my days,		</a:t>
            </a:r>
          </a:p>
          <a:p>
            <a:pPr algn="l" fontAlgn="t"/>
            <a:r>
              <a:rPr lang="en-US" sz="4000" i="1" dirty="0"/>
              <a:t>(Point to your wrist like you are wearing a watch) </a:t>
            </a:r>
            <a:br>
              <a:rPr lang="en-US" sz="4000" dirty="0"/>
            </a:br>
            <a:r>
              <a:rPr lang="en-US" sz="4000" dirty="0"/>
              <a:t>Let them flow in endless praise,</a:t>
            </a:r>
            <a:br>
              <a:rPr lang="en-US" sz="4000" dirty="0"/>
            </a:br>
            <a:r>
              <a:rPr lang="en-US" sz="4000" dirty="0"/>
              <a:t>Let them flow in endless praise.</a:t>
            </a:r>
          </a:p>
          <a:p>
            <a:pPr algn="l" fontAlgn="t"/>
            <a:r>
              <a:rPr lang="en-US" sz="4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24754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2C2FE-4813-44C7-D550-49C59A926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554" y="93298"/>
            <a:ext cx="10515600" cy="6458504"/>
          </a:xfrm>
        </p:spPr>
        <p:txBody>
          <a:bodyPr>
            <a:normAutofit/>
          </a:bodyPr>
          <a:lstStyle/>
          <a:p>
            <a:pPr marL="914400" lvl="2" indent="0" fontAlgn="t">
              <a:lnSpc>
                <a:spcPct val="100000"/>
              </a:lnSpc>
              <a:buNone/>
            </a:pPr>
            <a:endParaRPr lang="en-US" sz="4300" dirty="0"/>
          </a:p>
          <a:p>
            <a:pPr marL="914400" lvl="2" indent="0" fontAlgn="t">
              <a:lnSpc>
                <a:spcPct val="100000"/>
              </a:lnSpc>
              <a:buNone/>
            </a:pPr>
            <a:r>
              <a:rPr lang="en-US" sz="4300" dirty="0"/>
              <a:t>Take my hands, and let them move		</a:t>
            </a:r>
          </a:p>
          <a:p>
            <a:pPr marL="914400" lvl="2" indent="0" fontAlgn="t">
              <a:lnSpc>
                <a:spcPct val="100000"/>
              </a:lnSpc>
              <a:buNone/>
            </a:pPr>
            <a:r>
              <a:rPr lang="en-US" sz="4300" i="1" dirty="0"/>
              <a:t>(Hold your hands open in front of you)</a:t>
            </a:r>
            <a:br>
              <a:rPr lang="en-US" sz="4300" dirty="0"/>
            </a:br>
            <a:r>
              <a:rPr lang="en-US" sz="4300" dirty="0"/>
              <a:t>At the impulse of Thy love;</a:t>
            </a:r>
            <a:br>
              <a:rPr lang="en-US" sz="4300" dirty="0"/>
            </a:br>
            <a:r>
              <a:rPr lang="en-US" sz="4300" dirty="0"/>
              <a:t>Take my feet and let them be	</a:t>
            </a:r>
          </a:p>
          <a:p>
            <a:pPr marL="914400" lvl="2" indent="0" fontAlgn="t">
              <a:lnSpc>
                <a:spcPct val="100000"/>
              </a:lnSpc>
              <a:buNone/>
            </a:pPr>
            <a:r>
              <a:rPr lang="en-US" sz="4300" i="1" dirty="0"/>
              <a:t>(Point to your feet)</a:t>
            </a:r>
            <a:br>
              <a:rPr lang="en-US" sz="4300" i="1" dirty="0"/>
            </a:br>
            <a:r>
              <a:rPr lang="en-US" sz="4300" dirty="0"/>
              <a:t>Swift and beautiful for Thee,</a:t>
            </a:r>
            <a:br>
              <a:rPr lang="en-US" sz="4300" dirty="0"/>
            </a:br>
            <a:r>
              <a:rPr lang="en-US" sz="4300" dirty="0"/>
              <a:t>Swift and beautiful for Thee.</a:t>
            </a:r>
          </a:p>
          <a:p>
            <a:pPr marL="0" indent="0" fontAlgn="t">
              <a:buNone/>
            </a:pPr>
            <a:r>
              <a:rPr lang="en-US" sz="5100" dirty="0"/>
              <a:t> 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302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3AC28A-A078-D674-150E-2E990B2F24EB}"/>
              </a:ext>
            </a:extLst>
          </p:cNvPr>
          <p:cNvSpPr txBox="1"/>
          <p:nvPr/>
        </p:nvSpPr>
        <p:spPr>
          <a:xfrm>
            <a:off x="1547768" y="469784"/>
            <a:ext cx="7760865" cy="5624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fontAlgn="t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43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Take my voice, and let me sing</a:t>
            </a:r>
            <a:endParaRPr lang="en-US" sz="4300" kern="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t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4300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(Touch your throat gently)</a:t>
            </a:r>
            <a:br>
              <a:rPr lang="en-US" sz="43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3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Always, only, for my King;</a:t>
            </a:r>
            <a:br>
              <a:rPr lang="en-US" sz="43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3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Take my lips, and let them be</a:t>
            </a:r>
            <a:endParaRPr lang="en-US" sz="4300" kern="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t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4300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(Point to your lips)</a:t>
            </a:r>
            <a:br>
              <a:rPr lang="en-US" sz="43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3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Filled with messages from Thee,</a:t>
            </a:r>
            <a:br>
              <a:rPr lang="en-US" sz="43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3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Filled with messages from Thee.</a:t>
            </a:r>
            <a:endParaRPr lang="en-US" sz="43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064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DB4591-D958-8F18-6F30-92769B17D171}"/>
              </a:ext>
            </a:extLst>
          </p:cNvPr>
          <p:cNvSpPr txBox="1"/>
          <p:nvPr/>
        </p:nvSpPr>
        <p:spPr>
          <a:xfrm>
            <a:off x="1191237" y="155197"/>
            <a:ext cx="9697673" cy="7050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fontAlgn="t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43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Take my silver and my gold;</a:t>
            </a:r>
            <a:endParaRPr lang="en-US" sz="4300" kern="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t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4300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(Make fists like you’re holding treasure)</a:t>
            </a:r>
            <a:br>
              <a:rPr lang="en-US" sz="4300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3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Not a mite would I withhold;	</a:t>
            </a:r>
            <a:endParaRPr lang="en-US" sz="4300" kern="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t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4300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(Open fists)</a:t>
            </a:r>
            <a:br>
              <a:rPr lang="en-US" sz="43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3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Take my intellect, and use		</a:t>
            </a:r>
            <a:endParaRPr lang="en-US" sz="4300" kern="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t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4300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(Point to your head)</a:t>
            </a:r>
            <a:br>
              <a:rPr lang="en-US" sz="43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3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Every power as Thou shalt choose,</a:t>
            </a:r>
            <a:br>
              <a:rPr lang="en-US" sz="43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3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Every power as Thou shalt choose.</a:t>
            </a:r>
            <a:endParaRPr lang="en-US" sz="43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fontAlgn="t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0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897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2CD6A8-3711-152E-94D5-0BF898823C5D}"/>
              </a:ext>
            </a:extLst>
          </p:cNvPr>
          <p:cNvSpPr txBox="1"/>
          <p:nvPr/>
        </p:nvSpPr>
        <p:spPr>
          <a:xfrm>
            <a:off x="1015067" y="566257"/>
            <a:ext cx="10305875" cy="5624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fontAlgn="t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43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Take my will, and make it Thine;	</a:t>
            </a:r>
          </a:p>
          <a:p>
            <a:pPr marL="0" marR="0" fontAlgn="t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4300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(Both hands on top of your head)</a:t>
            </a:r>
            <a:br>
              <a:rPr lang="en-US" sz="43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3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It shall be no longer mine.</a:t>
            </a:r>
            <a:br>
              <a:rPr lang="en-US" sz="43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3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Take my heart; it is Thine own;		</a:t>
            </a:r>
          </a:p>
          <a:p>
            <a:pPr marL="0" marR="0" fontAlgn="t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4300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(Place hands over your heart)</a:t>
            </a:r>
            <a:br>
              <a:rPr lang="en-US" sz="43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3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It shall be Thy royal throne,</a:t>
            </a:r>
            <a:br>
              <a:rPr lang="en-US" sz="43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3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It shall be Thy royal throne.</a:t>
            </a:r>
            <a:endParaRPr lang="en-US" sz="43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464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5405D6-BD85-0B36-863B-371A66CB7FAC}"/>
              </a:ext>
            </a:extLst>
          </p:cNvPr>
          <p:cNvSpPr txBox="1"/>
          <p:nvPr/>
        </p:nvSpPr>
        <p:spPr>
          <a:xfrm>
            <a:off x="511029" y="302005"/>
            <a:ext cx="11169941" cy="6381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fontAlgn="t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43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Take my love; my Lord, I pour		</a:t>
            </a:r>
          </a:p>
          <a:p>
            <a:pPr marL="0" marR="0" fontAlgn="t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4000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(Touch your heart and then do a pouring motion)</a:t>
            </a:r>
            <a:br>
              <a:rPr lang="en-US" sz="4000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3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At Thy feet its treasure-store.</a:t>
            </a:r>
            <a:br>
              <a:rPr lang="en-US" sz="43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3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Take myself, and I will be			</a:t>
            </a:r>
          </a:p>
          <a:p>
            <a:pPr marL="0" marR="0" fontAlgn="t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4000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(Hug yourself and then stretch your arms out wide)</a:t>
            </a:r>
            <a:br>
              <a:rPr lang="en-US" sz="4000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3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Ever, only, all for Thee,</a:t>
            </a:r>
            <a:br>
              <a:rPr lang="en-US" sz="43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3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Ever, only, all for Thee.</a:t>
            </a:r>
            <a:endParaRPr lang="en-US" sz="43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fontAlgn="t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43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43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839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C078B-D7C8-5F63-CA09-5D5602757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985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</a:rPr>
              <a:t>Adventures in Culture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A3EC591-4C93-A2C2-DF04-40281D061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75" y="2903219"/>
            <a:ext cx="2648148" cy="370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908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20318-69D5-427D-F970-449073690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9717" y="0"/>
            <a:ext cx="4114707" cy="1167059"/>
          </a:xfrm>
        </p:spPr>
        <p:txBody>
          <a:bodyPr anchor="b">
            <a:noAutofit/>
          </a:bodyPr>
          <a:lstStyle/>
          <a:p>
            <a:pPr algn="ctr"/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Language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0D3A74D-5401-3909-38BC-69780C47B5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096749"/>
              </p:ext>
            </p:extLst>
          </p:nvPr>
        </p:nvGraphicFramePr>
        <p:xfrm>
          <a:off x="1367074" y="1024049"/>
          <a:ext cx="9457851" cy="5244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5064">
                  <a:extLst>
                    <a:ext uri="{9D8B030D-6E8A-4147-A177-3AD203B41FA5}">
                      <a16:colId xmlns:a16="http://schemas.microsoft.com/office/drawing/2014/main" val="4079597015"/>
                    </a:ext>
                  </a:extLst>
                </a:gridCol>
                <a:gridCol w="4682787">
                  <a:extLst>
                    <a:ext uri="{9D8B030D-6E8A-4147-A177-3AD203B41FA5}">
                      <a16:colId xmlns:a16="http://schemas.microsoft.com/office/drawing/2014/main" val="815825299"/>
                    </a:ext>
                  </a:extLst>
                </a:gridCol>
              </a:tblGrid>
              <a:tr h="86415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Spanish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English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678166"/>
                  </a:ext>
                </a:extLst>
              </a:tr>
              <a:tr h="87615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Guitarra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Guitar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6005744"/>
                  </a:ext>
                </a:extLst>
              </a:tr>
              <a:tr h="876153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/>
                        <a:t>God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Dios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019082"/>
                  </a:ext>
                </a:extLst>
              </a:tr>
              <a:tr h="87615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House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Casa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505720"/>
                  </a:ext>
                </a:extLst>
              </a:tr>
              <a:tr h="87615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Escuela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106661"/>
                  </a:ext>
                </a:extLst>
              </a:tr>
              <a:tr h="87615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Pan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901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26508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5F4A2-A9F5-992F-1470-A47C234A6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b="1" dirty="0"/>
            </a:br>
            <a:br>
              <a:rPr lang="en-US" b="1" dirty="0"/>
            </a:br>
            <a:r>
              <a:rPr lang="en-US" sz="6700" b="1" dirty="0"/>
              <a:t>This Is the Day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457C6-138E-7505-5790-616AD6C89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859" y="1253331"/>
            <a:ext cx="10515600" cy="515201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4800" dirty="0"/>
          </a:p>
          <a:p>
            <a:pPr marL="457200" lvl="1" indent="0">
              <a:buNone/>
            </a:pPr>
            <a:r>
              <a:rPr lang="en-US" sz="5200" dirty="0"/>
              <a:t>This is the day. (repeat)</a:t>
            </a:r>
          </a:p>
          <a:p>
            <a:pPr marL="457200" lvl="1" indent="0">
              <a:buNone/>
            </a:pPr>
            <a:r>
              <a:rPr lang="en-US" sz="5200" dirty="0"/>
              <a:t>That the Lord has made. (repeat)</a:t>
            </a:r>
          </a:p>
          <a:p>
            <a:pPr marL="457200" lvl="1" indent="0">
              <a:buNone/>
            </a:pPr>
            <a:r>
              <a:rPr lang="en-US" sz="5200" dirty="0"/>
              <a:t>I will rejoice. (repeat)</a:t>
            </a:r>
          </a:p>
          <a:p>
            <a:pPr marL="457200" lvl="1" indent="0">
              <a:buNone/>
            </a:pPr>
            <a:r>
              <a:rPr lang="en-US" sz="5200" dirty="0"/>
              <a:t>And be glad in it. (repeat)</a:t>
            </a:r>
          </a:p>
          <a:p>
            <a:pPr marL="457200" lvl="1" indent="0">
              <a:buNone/>
            </a:pPr>
            <a:r>
              <a:rPr lang="en-US" sz="5200" dirty="0"/>
              <a:t>This is the day that the Lord has made. I 	will rejoice and be glad in it.</a:t>
            </a:r>
          </a:p>
          <a:p>
            <a:pPr marL="457200" lvl="1" indent="0">
              <a:buNone/>
            </a:pPr>
            <a:r>
              <a:rPr lang="en-US" sz="5200" dirty="0"/>
              <a:t>This is the day. (repeat)</a:t>
            </a:r>
          </a:p>
          <a:p>
            <a:pPr marL="457200" lvl="1" indent="0">
              <a:buNone/>
            </a:pPr>
            <a:r>
              <a:rPr lang="en-US" sz="5200" dirty="0"/>
              <a:t>That the Lord has made.</a:t>
            </a:r>
          </a:p>
        </p:txBody>
      </p:sp>
      <p:pic>
        <p:nvPicPr>
          <p:cNvPr id="5" name="Graphic 4" descr="Music with solid fill">
            <a:extLst>
              <a:ext uri="{FF2B5EF4-FFF2-40B4-BE49-F238E27FC236}">
                <a16:creationId xmlns:a16="http://schemas.microsoft.com/office/drawing/2014/main" id="{2A11E1B0-BDD4-C0E3-C083-104F7EFFC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991" y="186442"/>
            <a:ext cx="1682928" cy="1682928"/>
          </a:xfrm>
          <a:prstGeom prst="rect">
            <a:avLst/>
          </a:prstGeom>
        </p:spPr>
      </p:pic>
      <p:pic>
        <p:nvPicPr>
          <p:cNvPr id="7" name="Graphic 6" descr="Music with solid fill">
            <a:extLst>
              <a:ext uri="{FF2B5EF4-FFF2-40B4-BE49-F238E27FC236}">
                <a16:creationId xmlns:a16="http://schemas.microsoft.com/office/drawing/2014/main" id="{1D751799-7C1C-F8A8-06B1-C1C4C529C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18140" y="560287"/>
            <a:ext cx="2197290" cy="21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10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94B30-9E19-1572-54EF-9D6CA0E08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2114" y="2039254"/>
            <a:ext cx="7387772" cy="2206171"/>
          </a:xfrm>
        </p:spPr>
        <p:txBody>
          <a:bodyPr anchor="ctr">
            <a:normAutofit/>
          </a:bodyPr>
          <a:lstStyle/>
          <a:p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Explore the Country</a:t>
            </a:r>
          </a:p>
        </p:txBody>
      </p:sp>
      <p:pic>
        <p:nvPicPr>
          <p:cNvPr id="4" name="Picture 3" descr="A black and white globe with a pin on top&#10;&#10;Description automatically generated">
            <a:extLst>
              <a:ext uri="{FF2B5EF4-FFF2-40B4-BE49-F238E27FC236}">
                <a16:creationId xmlns:a16="http://schemas.microsoft.com/office/drawing/2014/main" id="{0C00309B-5635-4EC9-FDD1-779BF28B5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75" y="1038225"/>
            <a:ext cx="2571948" cy="360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446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9ECEB-B471-F8C0-F559-33C6AF04E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993" y="736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Spanish Pronunciation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0B8E2-21E0-4E4E-68A5-AB5608173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796" y="1072064"/>
            <a:ext cx="11458169" cy="51498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4400" dirty="0"/>
              <a:t>Es-tay es el dee-uh (repeat)</a:t>
            </a:r>
          </a:p>
          <a:p>
            <a:pPr marL="0" indent="0">
              <a:buNone/>
            </a:pPr>
            <a:r>
              <a:rPr lang="en-US" sz="4400" dirty="0"/>
              <a:t>kay eeso el say-nee-or (repeat)</a:t>
            </a:r>
          </a:p>
          <a:p>
            <a:pPr marL="0" indent="0">
              <a:buNone/>
            </a:pPr>
            <a:r>
              <a:rPr lang="en-US" sz="4400" dirty="0"/>
              <a:t>dee-uh day al-ay-gree-ya (repeat)</a:t>
            </a:r>
          </a:p>
          <a:p>
            <a:pPr marL="0" indent="0">
              <a:buNone/>
            </a:pPr>
            <a:r>
              <a:rPr lang="en-US" sz="4400" dirty="0"/>
              <a:t>ee day go-zo (repeat)</a:t>
            </a:r>
          </a:p>
          <a:p>
            <a:pPr marL="0" indent="0">
              <a:buNone/>
            </a:pPr>
            <a:r>
              <a:rPr lang="es-ES" sz="4400" dirty="0"/>
              <a:t>es-tay es el dee-uh kay eeso el say-nee-or dee-uh day al-ay-gree-ya ee day go-zo Es-tay es el dee-uh (repeat)</a:t>
            </a:r>
          </a:p>
          <a:p>
            <a:pPr marL="0" indent="0">
              <a:buNone/>
            </a:pPr>
            <a:r>
              <a:rPr lang="en-US" sz="4400" dirty="0"/>
              <a:t>kay eeso el say-nee-or</a:t>
            </a:r>
          </a:p>
        </p:txBody>
      </p:sp>
      <p:pic>
        <p:nvPicPr>
          <p:cNvPr id="6" name="Graphic 5" descr="Music notes with solid fill">
            <a:extLst>
              <a:ext uri="{FF2B5EF4-FFF2-40B4-BE49-F238E27FC236}">
                <a16:creationId xmlns:a16="http://schemas.microsoft.com/office/drawing/2014/main" id="{2BBA40DC-652D-CD54-7C92-5983CA3D9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4543" y="922838"/>
            <a:ext cx="2217989" cy="221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08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DF9AB50-7B4F-991F-311F-FA1248000037}"/>
              </a:ext>
            </a:extLst>
          </p:cNvPr>
          <p:cNvSpPr txBox="1"/>
          <p:nvPr/>
        </p:nvSpPr>
        <p:spPr>
          <a:xfrm>
            <a:off x="3503200" y="4134684"/>
            <a:ext cx="4741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Puerto Rico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FE3708-8004-7870-8887-01F2FAC2F8A5}"/>
              </a:ext>
            </a:extLst>
          </p:cNvPr>
          <p:cNvSpPr txBox="1"/>
          <p:nvPr/>
        </p:nvSpPr>
        <p:spPr>
          <a:xfrm>
            <a:off x="8321879" y="3480893"/>
            <a:ext cx="32686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CIA World Fact Book, Public domain, via Wikimedia Commons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3BAA7C-DD12-DB4F-2944-688A0AB81577}"/>
              </a:ext>
            </a:extLst>
          </p:cNvPr>
          <p:cNvSpPr txBox="1"/>
          <p:nvPr/>
        </p:nvSpPr>
        <p:spPr>
          <a:xfrm>
            <a:off x="1250421" y="3517085"/>
            <a:ext cx="30812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CIA World Fact Book, Public domain, via Wikimedia Commons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C76A42-E17D-6F53-AFBD-5CE833EA1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0926" y="782588"/>
            <a:ext cx="4047458" cy="26983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0BF5B7-91B1-3A53-E73F-4613254B0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6881" y="803490"/>
            <a:ext cx="5222998" cy="267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89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6194942-7813-5733-FA68-7738F9CB7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" b="2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51979C-0A8E-9584-47D3-B5BDBBDC5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dirty="0">
                <a:solidFill>
                  <a:srgbClr val="262626"/>
                </a:solidFill>
              </a:rPr>
              <a:t>San Juan</a:t>
            </a:r>
            <a:br>
              <a:rPr lang="en-US" sz="2800" b="1" dirty="0">
                <a:solidFill>
                  <a:srgbClr val="262626"/>
                </a:solidFill>
              </a:rPr>
            </a:br>
            <a:r>
              <a:rPr lang="en-US" sz="2800" b="1" dirty="0">
                <a:solidFill>
                  <a:srgbClr val="262626"/>
                </a:solidFill>
              </a:rPr>
              <a:t> </a:t>
            </a:r>
            <a:r>
              <a:rPr lang="en-US" sz="1800" b="1" dirty="0">
                <a:solidFill>
                  <a:srgbClr val="262626"/>
                </a:solidFill>
              </a:rPr>
              <a:t>(the capital city)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139F15-41C4-D3EE-D003-4711A8A33D7D}"/>
              </a:ext>
            </a:extLst>
          </p:cNvPr>
          <p:cNvSpPr txBox="1"/>
          <p:nvPr/>
        </p:nvSpPr>
        <p:spPr>
          <a:xfrm>
            <a:off x="952229" y="4629234"/>
            <a:ext cx="7086302" cy="148531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endParaRPr 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E57E7B-B7A6-FBE8-9CC6-40D31BF4E382}"/>
              </a:ext>
            </a:extLst>
          </p:cNvPr>
          <p:cNvSpPr txBox="1"/>
          <p:nvPr/>
        </p:nvSpPr>
        <p:spPr>
          <a:xfrm>
            <a:off x="3493008" y="4617268"/>
            <a:ext cx="2574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7C1BB6-2B5E-8999-6693-8A94358375AF}"/>
              </a:ext>
            </a:extLst>
          </p:cNvPr>
          <p:cNvSpPr txBox="1"/>
          <p:nvPr/>
        </p:nvSpPr>
        <p:spPr>
          <a:xfrm>
            <a:off x="273817" y="6627158"/>
            <a:ext cx="20313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Photo:  Stephanie Klepacki/Unsplash</a:t>
            </a:r>
          </a:p>
        </p:txBody>
      </p:sp>
    </p:spTree>
    <p:extLst>
      <p:ext uri="{BB962C8B-B14F-4D97-AF65-F5344CB8AC3E}">
        <p14:creationId xmlns:p14="http://schemas.microsoft.com/office/powerpoint/2010/main" val="371479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DF2BD-2049-EA74-E920-F5EA844F1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922" y="4720598"/>
            <a:ext cx="10506456" cy="11108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Old San Juan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84F840-75C3-291B-8C28-41B74B1CE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1" b="24701"/>
          <a:stretch/>
        </p:blipFill>
        <p:spPr>
          <a:xfrm>
            <a:off x="954480" y="351638"/>
            <a:ext cx="3965439" cy="30048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A3EB30-B1BA-4708-0164-E91BBB1533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0" b="19690"/>
          <a:stretch/>
        </p:blipFill>
        <p:spPr>
          <a:xfrm>
            <a:off x="8302683" y="4290212"/>
            <a:ext cx="3199695" cy="24245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002F2E-F358-4E5D-575A-86A7015439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8" b="28708"/>
          <a:stretch/>
        </p:blipFill>
        <p:spPr>
          <a:xfrm>
            <a:off x="343547" y="3603249"/>
            <a:ext cx="3731891" cy="2827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E24D3B-1995-8831-29B0-4917A31D48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3" b="21573"/>
          <a:stretch/>
        </p:blipFill>
        <p:spPr>
          <a:xfrm>
            <a:off x="5446256" y="208902"/>
            <a:ext cx="5055889" cy="38311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63EEB3-F36C-62AD-9366-1C21E0219353}"/>
              </a:ext>
            </a:extLst>
          </p:cNvPr>
          <p:cNvSpPr txBox="1"/>
          <p:nvPr/>
        </p:nvSpPr>
        <p:spPr>
          <a:xfrm>
            <a:off x="3028426" y="3327425"/>
            <a:ext cx="39260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Photo: Bernardo Cruz/ Unsplash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518159-D55D-1138-DCED-05B465C1C01A}"/>
              </a:ext>
            </a:extLst>
          </p:cNvPr>
          <p:cNvSpPr txBox="1"/>
          <p:nvPr/>
        </p:nvSpPr>
        <p:spPr>
          <a:xfrm>
            <a:off x="243281" y="6431667"/>
            <a:ext cx="44881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Photo: Thomas Isbister/ Unsplash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03D5F4-48CA-E251-E2DC-D33BB70F51CA}"/>
              </a:ext>
            </a:extLst>
          </p:cNvPr>
          <p:cNvSpPr txBox="1"/>
          <p:nvPr/>
        </p:nvSpPr>
        <p:spPr>
          <a:xfrm>
            <a:off x="9844481" y="6649098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Photo: Eric Ardito/ Unsplash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E0769A-30A8-4203-CC07-A4B33590DCA0}"/>
              </a:ext>
            </a:extLst>
          </p:cNvPr>
          <p:cNvSpPr txBox="1"/>
          <p:nvPr/>
        </p:nvSpPr>
        <p:spPr>
          <a:xfrm>
            <a:off x="8623883" y="4010985"/>
            <a:ext cx="18309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Photo: Alex George/ Unsplash</a:t>
            </a:r>
          </a:p>
        </p:txBody>
      </p:sp>
    </p:spTree>
    <p:extLst>
      <p:ext uri="{BB962C8B-B14F-4D97-AF65-F5344CB8AC3E}">
        <p14:creationId xmlns:p14="http://schemas.microsoft.com/office/powerpoint/2010/main" val="44855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21">
            <a:extLst>
              <a:ext uri="{FF2B5EF4-FFF2-40B4-BE49-F238E27FC236}">
                <a16:creationId xmlns:a16="http://schemas.microsoft.com/office/drawing/2014/main" id="{164B2A02-3A0A-4C53-8A72-20BBB9043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095" y="2221410"/>
            <a:ext cx="4795165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7200" b="1" dirty="0"/>
              <a:t>Natural Beauty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FE5B99-A56E-5F25-30CF-3694187D9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6" r="11626"/>
          <a:stretch/>
        </p:blipFill>
        <p:spPr>
          <a:xfrm>
            <a:off x="6045200" y="10"/>
            <a:ext cx="3343282" cy="2905636"/>
          </a:xfrm>
          <a:custGeom>
            <a:avLst/>
            <a:gdLst/>
            <a:ahLst/>
            <a:cxnLst/>
            <a:rect l="l" t="t" r="r" b="b"/>
            <a:pathLst>
              <a:path w="3343282" h="2905646">
                <a:moveTo>
                  <a:pt x="546801" y="0"/>
                </a:moveTo>
                <a:lnTo>
                  <a:pt x="2796481" y="0"/>
                </a:lnTo>
                <a:lnTo>
                  <a:pt x="2853670" y="51976"/>
                </a:lnTo>
                <a:cubicBezTo>
                  <a:pt x="3156177" y="354484"/>
                  <a:pt x="3343282" y="772394"/>
                  <a:pt x="3343282" y="1234005"/>
                </a:cubicBezTo>
                <a:cubicBezTo>
                  <a:pt x="3343282" y="2157227"/>
                  <a:pt x="2594863" y="2905646"/>
                  <a:pt x="1671641" y="2905646"/>
                </a:cubicBezTo>
                <a:cubicBezTo>
                  <a:pt x="748420" y="2905646"/>
                  <a:pt x="0" y="2157227"/>
                  <a:pt x="0" y="1234005"/>
                </a:cubicBezTo>
                <a:cubicBezTo>
                  <a:pt x="0" y="772394"/>
                  <a:pt x="187105" y="354484"/>
                  <a:pt x="489613" y="51976"/>
                </a:cubicBez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71B708-D9F7-1BA7-2850-C2B7F9B61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9" b="19399"/>
          <a:stretch/>
        </p:blipFill>
        <p:spPr>
          <a:xfrm>
            <a:off x="6172241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DF6156-C0D0-0039-241E-22027DC90C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3" r="24103"/>
          <a:stretch/>
        </p:blipFill>
        <p:spPr>
          <a:xfrm>
            <a:off x="9523005" y="10"/>
            <a:ext cx="2668994" cy="3864758"/>
          </a:xfrm>
          <a:custGeom>
            <a:avLst/>
            <a:gdLst/>
            <a:ahLst/>
            <a:cxnLst/>
            <a:rect l="l" t="t" r="r" b="b"/>
            <a:pathLst>
              <a:path w="2668994" h="3864768">
                <a:moveTo>
                  <a:pt x="1215406" y="0"/>
                </a:moveTo>
                <a:lnTo>
                  <a:pt x="2668994" y="0"/>
                </a:lnTo>
                <a:lnTo>
                  <a:pt x="2668994" y="3754247"/>
                </a:lnTo>
                <a:lnTo>
                  <a:pt x="2614574" y="3774165"/>
                </a:lnTo>
                <a:cubicBezTo>
                  <a:pt x="2425260" y="3833048"/>
                  <a:pt x="2223979" y="3864768"/>
                  <a:pt x="2015289" y="3864768"/>
                </a:cubicBezTo>
                <a:cubicBezTo>
                  <a:pt x="902276" y="3864768"/>
                  <a:pt x="0" y="2962492"/>
                  <a:pt x="0" y="1849479"/>
                </a:cubicBezTo>
                <a:cubicBezTo>
                  <a:pt x="0" y="1084283"/>
                  <a:pt x="426467" y="418692"/>
                  <a:pt x="1054683" y="77425"/>
                </a:cubicBez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5F04CD-D605-77AE-6593-2A3E093369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6" r="10886"/>
          <a:stretch/>
        </p:blipFill>
        <p:spPr>
          <a:xfrm>
            <a:off x="10404210" y="4001294"/>
            <a:ext cx="1787791" cy="2856706"/>
          </a:xfrm>
          <a:custGeom>
            <a:avLst/>
            <a:gdLst/>
            <a:ahLst/>
            <a:cxnLst/>
            <a:rect l="l" t="t" r="r" b="b"/>
            <a:pathLst>
              <a:path w="1787791" h="2856706">
                <a:moveTo>
                  <a:pt x="1531941" y="0"/>
                </a:moveTo>
                <a:cubicBezTo>
                  <a:pt x="1584820" y="0"/>
                  <a:pt x="1637074" y="2679"/>
                  <a:pt x="1688573" y="7909"/>
                </a:cubicBezTo>
                <a:lnTo>
                  <a:pt x="1787791" y="23052"/>
                </a:lnTo>
                <a:lnTo>
                  <a:pt x="1787791" y="2856706"/>
                </a:lnTo>
                <a:lnTo>
                  <a:pt x="765053" y="2856706"/>
                </a:lnTo>
                <a:lnTo>
                  <a:pt x="675418" y="2802252"/>
                </a:lnTo>
                <a:cubicBezTo>
                  <a:pt x="267919" y="2526951"/>
                  <a:pt x="0" y="2060735"/>
                  <a:pt x="0" y="1531942"/>
                </a:cubicBezTo>
                <a:cubicBezTo>
                  <a:pt x="0" y="685873"/>
                  <a:pt x="685873" y="0"/>
                  <a:pt x="1531941" y="0"/>
                </a:cubicBezTo>
                <a:close/>
              </a:path>
            </a:pathLst>
          </a:cu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59D1F9-8E18-48B1-6D35-5FD509AE9090}"/>
              </a:ext>
            </a:extLst>
          </p:cNvPr>
          <p:cNvSpPr txBox="1"/>
          <p:nvPr/>
        </p:nvSpPr>
        <p:spPr>
          <a:xfrm>
            <a:off x="6990252" y="2578391"/>
            <a:ext cx="26689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Photo: Eric Ardito/Unsplash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4354BB-40B8-5DF1-FB51-E65927226546}"/>
              </a:ext>
            </a:extLst>
          </p:cNvPr>
          <p:cNvSpPr txBox="1"/>
          <p:nvPr/>
        </p:nvSpPr>
        <p:spPr>
          <a:xfrm>
            <a:off x="6990252" y="6549737"/>
            <a:ext cx="18036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Photo: Wenhao Ruan/Unsplash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CFC782-FC35-B0DE-F6E1-87B65830CB7C}"/>
              </a:ext>
            </a:extLst>
          </p:cNvPr>
          <p:cNvSpPr txBox="1"/>
          <p:nvPr/>
        </p:nvSpPr>
        <p:spPr>
          <a:xfrm>
            <a:off x="10298766" y="3521545"/>
            <a:ext cx="17972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Photo: J Amil Santiago/Unsplash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F61A19-81E6-0CF4-6D14-565CA9649B64}"/>
              </a:ext>
            </a:extLst>
          </p:cNvPr>
          <p:cNvSpPr txBox="1"/>
          <p:nvPr/>
        </p:nvSpPr>
        <p:spPr>
          <a:xfrm>
            <a:off x="10471874" y="6549737"/>
            <a:ext cx="1747594" cy="2308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Photo: Javier Amador/Unsplash</a:t>
            </a:r>
          </a:p>
        </p:txBody>
      </p:sp>
    </p:spTree>
    <p:extLst>
      <p:ext uri="{BB962C8B-B14F-4D97-AF65-F5344CB8AC3E}">
        <p14:creationId xmlns:p14="http://schemas.microsoft.com/office/powerpoint/2010/main" val="3817376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5A5B1B-4637-3F7A-6557-0806FD9E9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993" y="5801688"/>
            <a:ext cx="6931319" cy="75221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Beautiful Beaches</a:t>
            </a:r>
          </a:p>
        </p:txBody>
      </p:sp>
      <p:pic>
        <p:nvPicPr>
          <p:cNvPr id="4" name="Picture 3" descr="A beach with palm trees and a body of water&#10;&#10;AI-generated content may be incorrect.">
            <a:extLst>
              <a:ext uri="{FF2B5EF4-FFF2-40B4-BE49-F238E27FC236}">
                <a16:creationId xmlns:a16="http://schemas.microsoft.com/office/drawing/2014/main" id="{4BBA253E-A218-993E-0AAD-3F3BBD940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92" y="3256702"/>
            <a:ext cx="2671617" cy="3457269"/>
          </a:xfrm>
          <a:prstGeom prst="rect">
            <a:avLst/>
          </a:prstGeom>
        </p:spPr>
      </p:pic>
      <p:pic>
        <p:nvPicPr>
          <p:cNvPr id="8" name="Picture 7" descr="A beach with waves crashing on the shore&#10;&#10;AI-generated content may be incorrect.">
            <a:extLst>
              <a:ext uri="{FF2B5EF4-FFF2-40B4-BE49-F238E27FC236}">
                <a16:creationId xmlns:a16="http://schemas.microsoft.com/office/drawing/2014/main" id="{C00FBCB9-EF7C-02FB-66D3-BC7E3D1D3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052" y="3550875"/>
            <a:ext cx="2199198" cy="2932264"/>
          </a:xfrm>
          <a:prstGeom prst="rect">
            <a:avLst/>
          </a:prstGeom>
        </p:spPr>
      </p:pic>
      <p:pic>
        <p:nvPicPr>
          <p:cNvPr id="10" name="Picture 9" descr="A sandy beach with rocks and waves&#10;&#10;AI-generated content may be incorrect.">
            <a:extLst>
              <a:ext uri="{FF2B5EF4-FFF2-40B4-BE49-F238E27FC236}">
                <a16:creationId xmlns:a16="http://schemas.microsoft.com/office/drawing/2014/main" id="{C415276E-A141-2A9D-54B9-681BC4E422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891" y="362097"/>
            <a:ext cx="6011254" cy="4508441"/>
          </a:xfrm>
          <a:prstGeom prst="rect">
            <a:avLst/>
          </a:prstGeom>
        </p:spPr>
      </p:pic>
      <p:pic>
        <p:nvPicPr>
          <p:cNvPr id="12" name="Picture 11" descr="A beach with palm trees and water&#10;&#10;AI-generated content may be incorrect.">
            <a:extLst>
              <a:ext uri="{FF2B5EF4-FFF2-40B4-BE49-F238E27FC236}">
                <a16:creationId xmlns:a16="http://schemas.microsoft.com/office/drawing/2014/main" id="{7DD537DF-28A7-7BBF-E4B5-D2627E3ECA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5" y="231760"/>
            <a:ext cx="5538597" cy="28827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FEB266-A34E-F715-E553-71FA8E5E189E}"/>
              </a:ext>
            </a:extLst>
          </p:cNvPr>
          <p:cNvSpPr txBox="1"/>
          <p:nvPr/>
        </p:nvSpPr>
        <p:spPr>
          <a:xfrm>
            <a:off x="939566" y="6653070"/>
            <a:ext cx="21002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Photo: Matthew Brodeur/Unsplash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82DAE0-7D1D-9521-285B-A24A1991E31E}"/>
              </a:ext>
            </a:extLst>
          </p:cNvPr>
          <p:cNvSpPr txBox="1"/>
          <p:nvPr/>
        </p:nvSpPr>
        <p:spPr>
          <a:xfrm>
            <a:off x="3401472" y="6440062"/>
            <a:ext cx="2044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Phot: Alex Mnatsakano/ Unsplash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DCB1B0-34B5-87AA-ACF7-9C1430FF8977}"/>
              </a:ext>
            </a:extLst>
          </p:cNvPr>
          <p:cNvSpPr txBox="1"/>
          <p:nvPr/>
        </p:nvSpPr>
        <p:spPr>
          <a:xfrm>
            <a:off x="10678177" y="4818074"/>
            <a:ext cx="11801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Photo: Jan Coates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053D7B-9D23-44B9-E893-22A8A6DFED71}"/>
              </a:ext>
            </a:extLst>
          </p:cNvPr>
          <p:cNvSpPr txBox="1"/>
          <p:nvPr/>
        </p:nvSpPr>
        <p:spPr>
          <a:xfrm>
            <a:off x="3678905" y="3065036"/>
            <a:ext cx="2052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Photo: Thomas Isbister/ Unsplash</a:t>
            </a:r>
          </a:p>
        </p:txBody>
      </p:sp>
    </p:spTree>
    <p:extLst>
      <p:ext uri="{BB962C8B-B14F-4D97-AF65-F5344CB8AC3E}">
        <p14:creationId xmlns:p14="http://schemas.microsoft.com/office/powerpoint/2010/main" val="4117866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5BDD038-F345-433A-B715-30DEEC152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89AF2A-4ED1-4E6B-907C-ED98F10E7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DC6D24-6FFC-12D5-7F65-EA00C28D2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5" y="5473327"/>
            <a:ext cx="9004138" cy="77071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Beautiful Flowers</a:t>
            </a:r>
            <a:b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National Flower is the Puerto Rican Hibiscus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C7FCA6-187E-5892-C206-B5AA63594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2" r="28062"/>
          <a:stretch/>
        </p:blipFill>
        <p:spPr>
          <a:xfrm>
            <a:off x="3057846" y="-13662"/>
            <a:ext cx="3067990" cy="4616794"/>
          </a:xfrm>
          <a:custGeom>
            <a:avLst/>
            <a:gdLst/>
            <a:ahLst/>
            <a:cxnLst/>
            <a:rect l="l" t="t" r="r" b="b"/>
            <a:pathLst>
              <a:path w="3067990" h="4616794">
                <a:moveTo>
                  <a:pt x="0" y="0"/>
                </a:moveTo>
                <a:lnTo>
                  <a:pt x="3067990" y="0"/>
                </a:lnTo>
                <a:lnTo>
                  <a:pt x="3067990" y="4616421"/>
                </a:lnTo>
                <a:lnTo>
                  <a:pt x="3000906" y="4616794"/>
                </a:lnTo>
                <a:lnTo>
                  <a:pt x="2972250" y="4614025"/>
                </a:lnTo>
                <a:cubicBezTo>
                  <a:pt x="2962120" y="4616092"/>
                  <a:pt x="2951989" y="4604037"/>
                  <a:pt x="2941859" y="4606104"/>
                </a:cubicBezTo>
                <a:lnTo>
                  <a:pt x="2894107" y="4602170"/>
                </a:lnTo>
                <a:cubicBezTo>
                  <a:pt x="2873034" y="4581836"/>
                  <a:pt x="2869193" y="4602435"/>
                  <a:pt x="2854257" y="4597077"/>
                </a:cubicBezTo>
                <a:cubicBezTo>
                  <a:pt x="2828604" y="4586072"/>
                  <a:pt x="2823319" y="4587134"/>
                  <a:pt x="2797428" y="4577083"/>
                </a:cubicBezTo>
                <a:cubicBezTo>
                  <a:pt x="2784423" y="4578854"/>
                  <a:pt x="2770248" y="4573660"/>
                  <a:pt x="2757555" y="4577211"/>
                </a:cubicBezTo>
                <a:lnTo>
                  <a:pt x="2722664" y="4575516"/>
                </a:lnTo>
                <a:lnTo>
                  <a:pt x="2686700" y="4579436"/>
                </a:lnTo>
                <a:lnTo>
                  <a:pt x="2649051" y="4590851"/>
                </a:lnTo>
                <a:cubicBezTo>
                  <a:pt x="2634424" y="4591611"/>
                  <a:pt x="2618884" y="4590616"/>
                  <a:pt x="2602008" y="4586807"/>
                </a:cubicBezTo>
                <a:cubicBezTo>
                  <a:pt x="2588795" y="4584785"/>
                  <a:pt x="2590198" y="4581679"/>
                  <a:pt x="2553187" y="4576612"/>
                </a:cubicBezTo>
                <a:cubicBezTo>
                  <a:pt x="2516176" y="4571544"/>
                  <a:pt x="2419368" y="4560523"/>
                  <a:pt x="2379944" y="4556404"/>
                </a:cubicBezTo>
                <a:cubicBezTo>
                  <a:pt x="2340520" y="4552286"/>
                  <a:pt x="2355516" y="4555975"/>
                  <a:pt x="2333229" y="4554006"/>
                </a:cubicBezTo>
                <a:cubicBezTo>
                  <a:pt x="2310943" y="4552037"/>
                  <a:pt x="2272361" y="4544062"/>
                  <a:pt x="2246228" y="4544592"/>
                </a:cubicBezTo>
                <a:cubicBezTo>
                  <a:pt x="2227084" y="4544840"/>
                  <a:pt x="2214877" y="4554623"/>
                  <a:pt x="2194084" y="4550124"/>
                </a:cubicBezTo>
                <a:cubicBezTo>
                  <a:pt x="2173819" y="4565400"/>
                  <a:pt x="2120858" y="4529368"/>
                  <a:pt x="2122173" y="4551115"/>
                </a:cubicBezTo>
                <a:cubicBezTo>
                  <a:pt x="2103245" y="4538654"/>
                  <a:pt x="2081494" y="4540178"/>
                  <a:pt x="2059358" y="4545242"/>
                </a:cubicBezTo>
                <a:lnTo>
                  <a:pt x="2035061" y="4551794"/>
                </a:lnTo>
                <a:lnTo>
                  <a:pt x="1953233" y="4547925"/>
                </a:lnTo>
                <a:lnTo>
                  <a:pt x="1946445" y="4553172"/>
                </a:lnTo>
                <a:lnTo>
                  <a:pt x="1929934" y="4554324"/>
                </a:lnTo>
                <a:lnTo>
                  <a:pt x="1923819" y="4555038"/>
                </a:lnTo>
                <a:lnTo>
                  <a:pt x="1920026" y="4552518"/>
                </a:lnTo>
                <a:cubicBezTo>
                  <a:pt x="1917776" y="4551386"/>
                  <a:pt x="1916103" y="4551310"/>
                  <a:pt x="1914899" y="4553152"/>
                </a:cubicBezTo>
                <a:cubicBezTo>
                  <a:pt x="1914710" y="4554150"/>
                  <a:pt x="1914522" y="4555147"/>
                  <a:pt x="1914332" y="4556144"/>
                </a:cubicBezTo>
                <a:lnTo>
                  <a:pt x="1882048" y="4559910"/>
                </a:lnTo>
                <a:lnTo>
                  <a:pt x="1649952" y="4565527"/>
                </a:lnTo>
                <a:cubicBezTo>
                  <a:pt x="1546877" y="4600708"/>
                  <a:pt x="1418821" y="4554985"/>
                  <a:pt x="1305072" y="4567061"/>
                </a:cubicBezTo>
                <a:cubicBezTo>
                  <a:pt x="1280261" y="4557333"/>
                  <a:pt x="1302176" y="4558540"/>
                  <a:pt x="1243254" y="4571143"/>
                </a:cubicBezTo>
                <a:cubicBezTo>
                  <a:pt x="1210584" y="4564151"/>
                  <a:pt x="1143994" y="4561068"/>
                  <a:pt x="1107683" y="4558193"/>
                </a:cubicBezTo>
                <a:cubicBezTo>
                  <a:pt x="1073102" y="4550629"/>
                  <a:pt x="1071748" y="4546366"/>
                  <a:pt x="1049893" y="4539884"/>
                </a:cubicBezTo>
                <a:cubicBezTo>
                  <a:pt x="1028038" y="4533401"/>
                  <a:pt x="1037691" y="4534947"/>
                  <a:pt x="994206" y="4533420"/>
                </a:cubicBezTo>
                <a:cubicBezTo>
                  <a:pt x="958901" y="4528712"/>
                  <a:pt x="875207" y="4522680"/>
                  <a:pt x="841592" y="4522231"/>
                </a:cubicBezTo>
                <a:cubicBezTo>
                  <a:pt x="807977" y="4521782"/>
                  <a:pt x="805424" y="4517118"/>
                  <a:pt x="774862" y="4516600"/>
                </a:cubicBezTo>
                <a:cubicBezTo>
                  <a:pt x="750315" y="4523644"/>
                  <a:pt x="671398" y="4522624"/>
                  <a:pt x="654689" y="4508536"/>
                </a:cubicBezTo>
                <a:cubicBezTo>
                  <a:pt x="637868" y="4505459"/>
                  <a:pt x="619334" y="4510410"/>
                  <a:pt x="609821" y="4495335"/>
                </a:cubicBezTo>
                <a:cubicBezTo>
                  <a:pt x="594967" y="4477187"/>
                  <a:pt x="569778" y="4482863"/>
                  <a:pt x="546639" y="4483715"/>
                </a:cubicBezTo>
                <a:cubicBezTo>
                  <a:pt x="511551" y="4480605"/>
                  <a:pt x="483864" y="4467978"/>
                  <a:pt x="448444" y="4468067"/>
                </a:cubicBezTo>
                <a:cubicBezTo>
                  <a:pt x="415629" y="4464821"/>
                  <a:pt x="430775" y="4468600"/>
                  <a:pt x="355452" y="4463696"/>
                </a:cubicBezTo>
                <a:cubicBezTo>
                  <a:pt x="313474" y="4466598"/>
                  <a:pt x="251919" y="4449601"/>
                  <a:pt x="214765" y="4450435"/>
                </a:cubicBezTo>
                <a:cubicBezTo>
                  <a:pt x="212316" y="4447431"/>
                  <a:pt x="185091" y="4449077"/>
                  <a:pt x="163935" y="4448100"/>
                </a:cubicBezTo>
                <a:cubicBezTo>
                  <a:pt x="142779" y="4447123"/>
                  <a:pt x="108889" y="4432016"/>
                  <a:pt x="87830" y="4444571"/>
                </a:cubicBezTo>
                <a:lnTo>
                  <a:pt x="0" y="4433387"/>
                </a:lnTo>
                <a:close/>
              </a:path>
            </a:pathLst>
          </a:cu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D151CA-1D57-8638-E708-7CE1162C93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" r="4368"/>
          <a:stretch/>
        </p:blipFill>
        <p:spPr>
          <a:xfrm>
            <a:off x="1" y="-13662"/>
            <a:ext cx="3067990" cy="4486402"/>
          </a:xfrm>
          <a:custGeom>
            <a:avLst/>
            <a:gdLst/>
            <a:ahLst/>
            <a:cxnLst/>
            <a:rect l="l" t="t" r="r" b="b"/>
            <a:pathLst>
              <a:path w="3067990" h="4486402">
                <a:moveTo>
                  <a:pt x="0" y="0"/>
                </a:moveTo>
                <a:lnTo>
                  <a:pt x="3067990" y="0"/>
                </a:lnTo>
                <a:lnTo>
                  <a:pt x="3067990" y="4434678"/>
                </a:lnTo>
                <a:lnTo>
                  <a:pt x="3005136" y="4426674"/>
                </a:lnTo>
                <a:cubicBezTo>
                  <a:pt x="2984892" y="4426477"/>
                  <a:pt x="2964647" y="4432630"/>
                  <a:pt x="2944403" y="4432433"/>
                </a:cubicBezTo>
                <a:cubicBezTo>
                  <a:pt x="2903802" y="4433020"/>
                  <a:pt x="2942523" y="4445800"/>
                  <a:pt x="2891479" y="4437498"/>
                </a:cubicBezTo>
                <a:cubicBezTo>
                  <a:pt x="2840435" y="4419671"/>
                  <a:pt x="2733386" y="4403942"/>
                  <a:pt x="2670602" y="4406269"/>
                </a:cubicBezTo>
                <a:lnTo>
                  <a:pt x="2601567" y="4385855"/>
                </a:lnTo>
                <a:lnTo>
                  <a:pt x="2555755" y="4386872"/>
                </a:lnTo>
                <a:lnTo>
                  <a:pt x="2522574" y="4380920"/>
                </a:lnTo>
                <a:cubicBezTo>
                  <a:pt x="2505748" y="4364465"/>
                  <a:pt x="2499515" y="4369192"/>
                  <a:pt x="2482690" y="4359798"/>
                </a:cubicBezTo>
                <a:cubicBezTo>
                  <a:pt x="2463674" y="4348619"/>
                  <a:pt x="2468309" y="4371071"/>
                  <a:pt x="2418230" y="4355773"/>
                </a:cubicBezTo>
                <a:cubicBezTo>
                  <a:pt x="2389966" y="4363918"/>
                  <a:pt x="2397381" y="4343124"/>
                  <a:pt x="2373124" y="4355934"/>
                </a:cubicBezTo>
                <a:cubicBezTo>
                  <a:pt x="2361515" y="4350812"/>
                  <a:pt x="2343756" y="4347971"/>
                  <a:pt x="2333141" y="4341245"/>
                </a:cubicBezTo>
                <a:lnTo>
                  <a:pt x="2313452" y="4337742"/>
                </a:lnTo>
                <a:lnTo>
                  <a:pt x="2288838" y="4331561"/>
                </a:lnTo>
                <a:lnTo>
                  <a:pt x="2284798" y="4320029"/>
                </a:lnTo>
                <a:lnTo>
                  <a:pt x="2246654" y="4313234"/>
                </a:lnTo>
                <a:cubicBezTo>
                  <a:pt x="2233112" y="4308633"/>
                  <a:pt x="2221188" y="4295927"/>
                  <a:pt x="2203716" y="4295057"/>
                </a:cubicBezTo>
                <a:cubicBezTo>
                  <a:pt x="2166201" y="4287935"/>
                  <a:pt x="2065291" y="4280117"/>
                  <a:pt x="2028271" y="4275095"/>
                </a:cubicBezTo>
                <a:cubicBezTo>
                  <a:pt x="1991251" y="4270074"/>
                  <a:pt x="2010652" y="4268317"/>
                  <a:pt x="1981596" y="4264928"/>
                </a:cubicBezTo>
                <a:cubicBezTo>
                  <a:pt x="1953253" y="4268497"/>
                  <a:pt x="1866336" y="4256745"/>
                  <a:pt x="1850405" y="4240640"/>
                </a:cubicBezTo>
                <a:cubicBezTo>
                  <a:pt x="1832387" y="4235329"/>
                  <a:pt x="1811052" y="4237664"/>
                  <a:pt x="1803238" y="4221575"/>
                </a:cubicBezTo>
                <a:cubicBezTo>
                  <a:pt x="1790076" y="4201744"/>
                  <a:pt x="1725767" y="4221796"/>
                  <a:pt x="1735576" y="4201564"/>
                </a:cubicBezTo>
                <a:cubicBezTo>
                  <a:pt x="1712756" y="4208335"/>
                  <a:pt x="1692774" y="4201125"/>
                  <a:pt x="1673819" y="4190462"/>
                </a:cubicBezTo>
                <a:lnTo>
                  <a:pt x="1653406" y="4177819"/>
                </a:lnTo>
                <a:lnTo>
                  <a:pt x="1634127" y="4179710"/>
                </a:lnTo>
                <a:cubicBezTo>
                  <a:pt x="1624926" y="4163559"/>
                  <a:pt x="1606023" y="4174759"/>
                  <a:pt x="1592100" y="4163307"/>
                </a:cubicBezTo>
                <a:lnTo>
                  <a:pt x="1570088" y="4153009"/>
                </a:lnTo>
                <a:lnTo>
                  <a:pt x="1554918" y="4147539"/>
                </a:lnTo>
                <a:lnTo>
                  <a:pt x="1549412" y="4145242"/>
                </a:lnTo>
                <a:lnTo>
                  <a:pt x="1544829" y="4146621"/>
                </a:lnTo>
                <a:cubicBezTo>
                  <a:pt x="1542253" y="4147096"/>
                  <a:pt x="1540639" y="4146723"/>
                  <a:pt x="1540227" y="4144662"/>
                </a:cubicBezTo>
                <a:lnTo>
                  <a:pt x="1540870" y="4141678"/>
                </a:lnTo>
                <a:lnTo>
                  <a:pt x="1480028" y="4147205"/>
                </a:lnTo>
                <a:lnTo>
                  <a:pt x="1450048" y="4143704"/>
                </a:lnTo>
                <a:cubicBezTo>
                  <a:pt x="1420066" y="4160354"/>
                  <a:pt x="1384545" y="4126004"/>
                  <a:pt x="1355070" y="4157686"/>
                </a:cubicBezTo>
                <a:lnTo>
                  <a:pt x="1231491" y="4157911"/>
                </a:lnTo>
                <a:lnTo>
                  <a:pt x="1175669" y="4154403"/>
                </a:lnTo>
                <a:cubicBezTo>
                  <a:pt x="1163327" y="4160355"/>
                  <a:pt x="1127457" y="4150629"/>
                  <a:pt x="1135056" y="4154527"/>
                </a:cubicBezTo>
                <a:lnTo>
                  <a:pt x="1078746" y="4159023"/>
                </a:lnTo>
                <a:lnTo>
                  <a:pt x="1071329" y="4163144"/>
                </a:lnTo>
                <a:lnTo>
                  <a:pt x="1068711" y="4165302"/>
                </a:lnTo>
                <a:lnTo>
                  <a:pt x="1055959" y="4166495"/>
                </a:lnTo>
                <a:cubicBezTo>
                  <a:pt x="1048027" y="4170471"/>
                  <a:pt x="1045639" y="4178713"/>
                  <a:pt x="1037216" y="4182194"/>
                </a:cubicBezTo>
                <a:cubicBezTo>
                  <a:pt x="1033004" y="4183935"/>
                  <a:pt x="1027282" y="4184485"/>
                  <a:pt x="1018606" y="4182718"/>
                </a:cubicBezTo>
                <a:cubicBezTo>
                  <a:pt x="1018058" y="4170742"/>
                  <a:pt x="1003524" y="4174229"/>
                  <a:pt x="987944" y="4178268"/>
                </a:cubicBezTo>
                <a:lnTo>
                  <a:pt x="973797" y="4181156"/>
                </a:lnTo>
                <a:lnTo>
                  <a:pt x="972433" y="4181930"/>
                </a:lnTo>
                <a:lnTo>
                  <a:pt x="971789" y="4181565"/>
                </a:lnTo>
                <a:lnTo>
                  <a:pt x="965406" y="4182868"/>
                </a:lnTo>
                <a:cubicBezTo>
                  <a:pt x="958709" y="4183296"/>
                  <a:pt x="953368" y="4181997"/>
                  <a:pt x="950999" y="4177105"/>
                </a:cubicBezTo>
                <a:cubicBezTo>
                  <a:pt x="935835" y="4209668"/>
                  <a:pt x="909896" y="4190797"/>
                  <a:pt x="878894" y="4205034"/>
                </a:cubicBezTo>
                <a:cubicBezTo>
                  <a:pt x="856168" y="4214849"/>
                  <a:pt x="852278" y="4207962"/>
                  <a:pt x="828591" y="4213036"/>
                </a:cubicBezTo>
                <a:cubicBezTo>
                  <a:pt x="780794" y="4256129"/>
                  <a:pt x="789761" y="4223483"/>
                  <a:pt x="727702" y="4254740"/>
                </a:cubicBezTo>
                <a:cubicBezTo>
                  <a:pt x="675647" y="4285502"/>
                  <a:pt x="641817" y="4303533"/>
                  <a:pt x="584992" y="4342206"/>
                </a:cubicBezTo>
                <a:cubicBezTo>
                  <a:pt x="579675" y="4358244"/>
                  <a:pt x="555897" y="4364323"/>
                  <a:pt x="537513" y="4373165"/>
                </a:cubicBezTo>
                <a:cubicBezTo>
                  <a:pt x="519129" y="4382007"/>
                  <a:pt x="478460" y="4396730"/>
                  <a:pt x="474686" y="4395261"/>
                </a:cubicBezTo>
                <a:cubicBezTo>
                  <a:pt x="453529" y="4436545"/>
                  <a:pt x="463084" y="4391242"/>
                  <a:pt x="424951" y="4417898"/>
                </a:cubicBezTo>
                <a:cubicBezTo>
                  <a:pt x="400623" y="4426877"/>
                  <a:pt x="394826" y="4429238"/>
                  <a:pt x="381292" y="4437499"/>
                </a:cubicBezTo>
                <a:cubicBezTo>
                  <a:pt x="367758" y="4445761"/>
                  <a:pt x="340364" y="4452372"/>
                  <a:pt x="319032" y="4460407"/>
                </a:cubicBezTo>
                <a:cubicBezTo>
                  <a:pt x="288456" y="4464557"/>
                  <a:pt x="247935" y="4448740"/>
                  <a:pt x="235648" y="4475117"/>
                </a:cubicBezTo>
                <a:cubicBezTo>
                  <a:pt x="204763" y="4480040"/>
                  <a:pt x="214119" y="4478466"/>
                  <a:pt x="184584" y="4486402"/>
                </a:cubicBezTo>
                <a:cubicBezTo>
                  <a:pt x="163340" y="4481164"/>
                  <a:pt x="69153" y="4491621"/>
                  <a:pt x="56571" y="4468140"/>
                </a:cubicBezTo>
                <a:cubicBezTo>
                  <a:pt x="38975" y="4461095"/>
                  <a:pt x="23894" y="4451510"/>
                  <a:pt x="7451" y="4441701"/>
                </a:cubicBezTo>
                <a:lnTo>
                  <a:pt x="0" y="4438090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20FCE5-6FDE-8A18-C138-1E0BBBACF1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" r="6513"/>
          <a:stretch/>
        </p:blipFill>
        <p:spPr>
          <a:xfrm>
            <a:off x="9124010" y="469558"/>
            <a:ext cx="3067990" cy="5306208"/>
          </a:xfrm>
          <a:custGeom>
            <a:avLst/>
            <a:gdLst/>
            <a:ahLst/>
            <a:cxnLst/>
            <a:rect l="l" t="t" r="r" b="b"/>
            <a:pathLst>
              <a:path w="3067990" h="5306208">
                <a:moveTo>
                  <a:pt x="0" y="0"/>
                </a:moveTo>
                <a:lnTo>
                  <a:pt x="17679" y="2197"/>
                </a:lnTo>
                <a:cubicBezTo>
                  <a:pt x="33325" y="5267"/>
                  <a:pt x="40061" y="9492"/>
                  <a:pt x="55160" y="6949"/>
                </a:cubicBezTo>
                <a:cubicBezTo>
                  <a:pt x="89097" y="9134"/>
                  <a:pt x="67611" y="25176"/>
                  <a:pt x="106767" y="12259"/>
                </a:cubicBezTo>
                <a:cubicBezTo>
                  <a:pt x="96065" y="25995"/>
                  <a:pt x="125167" y="8533"/>
                  <a:pt x="145303" y="19592"/>
                </a:cubicBezTo>
                <a:cubicBezTo>
                  <a:pt x="173545" y="11438"/>
                  <a:pt x="202580" y="21709"/>
                  <a:pt x="219723" y="22905"/>
                </a:cubicBezTo>
                <a:cubicBezTo>
                  <a:pt x="236866" y="24101"/>
                  <a:pt x="223601" y="27862"/>
                  <a:pt x="248161" y="26769"/>
                </a:cubicBezTo>
                <a:lnTo>
                  <a:pt x="282845" y="32305"/>
                </a:lnTo>
                <a:cubicBezTo>
                  <a:pt x="281034" y="27734"/>
                  <a:pt x="286052" y="29081"/>
                  <a:pt x="299813" y="29796"/>
                </a:cubicBezTo>
                <a:lnTo>
                  <a:pt x="336771" y="25722"/>
                </a:lnTo>
                <a:lnTo>
                  <a:pt x="362133" y="29831"/>
                </a:lnTo>
                <a:cubicBezTo>
                  <a:pt x="365533" y="29692"/>
                  <a:pt x="389709" y="25218"/>
                  <a:pt x="389224" y="21707"/>
                </a:cubicBezTo>
                <a:cubicBezTo>
                  <a:pt x="415674" y="36435"/>
                  <a:pt x="418321" y="27183"/>
                  <a:pt x="445444" y="23429"/>
                </a:cubicBezTo>
                <a:cubicBezTo>
                  <a:pt x="468699" y="24812"/>
                  <a:pt x="448654" y="25277"/>
                  <a:pt x="504850" y="27017"/>
                </a:cubicBezTo>
                <a:cubicBezTo>
                  <a:pt x="526726" y="43186"/>
                  <a:pt x="511000" y="15298"/>
                  <a:pt x="553940" y="37940"/>
                </a:cubicBezTo>
                <a:cubicBezTo>
                  <a:pt x="556042" y="36175"/>
                  <a:pt x="582552" y="37794"/>
                  <a:pt x="596427" y="39569"/>
                </a:cubicBezTo>
                <a:cubicBezTo>
                  <a:pt x="610302" y="41344"/>
                  <a:pt x="622838" y="39181"/>
                  <a:pt x="637193" y="48593"/>
                </a:cubicBezTo>
                <a:cubicBezTo>
                  <a:pt x="647681" y="51488"/>
                  <a:pt x="628938" y="47251"/>
                  <a:pt x="661736" y="52178"/>
                </a:cubicBezTo>
                <a:cubicBezTo>
                  <a:pt x="694534" y="57105"/>
                  <a:pt x="801438" y="73787"/>
                  <a:pt x="833982" y="78153"/>
                </a:cubicBezTo>
                <a:cubicBezTo>
                  <a:pt x="866526" y="82519"/>
                  <a:pt x="843637" y="85083"/>
                  <a:pt x="856998" y="85516"/>
                </a:cubicBezTo>
                <a:cubicBezTo>
                  <a:pt x="870359" y="85949"/>
                  <a:pt x="899128" y="78883"/>
                  <a:pt x="914148" y="80753"/>
                </a:cubicBezTo>
                <a:cubicBezTo>
                  <a:pt x="933004" y="82659"/>
                  <a:pt x="935800" y="89960"/>
                  <a:pt x="947118" y="89591"/>
                </a:cubicBezTo>
                <a:cubicBezTo>
                  <a:pt x="957582" y="79374"/>
                  <a:pt x="968693" y="79487"/>
                  <a:pt x="986819" y="85683"/>
                </a:cubicBezTo>
                <a:cubicBezTo>
                  <a:pt x="1020632" y="88467"/>
                  <a:pt x="1020659" y="77957"/>
                  <a:pt x="1053312" y="79472"/>
                </a:cubicBezTo>
                <a:cubicBezTo>
                  <a:pt x="1067641" y="78893"/>
                  <a:pt x="1075307" y="82187"/>
                  <a:pt x="1099213" y="78913"/>
                </a:cubicBezTo>
                <a:cubicBezTo>
                  <a:pt x="1116234" y="79611"/>
                  <a:pt x="1150433" y="81367"/>
                  <a:pt x="1173478" y="71085"/>
                </a:cubicBezTo>
                <a:cubicBezTo>
                  <a:pt x="1198473" y="69776"/>
                  <a:pt x="1180321" y="69312"/>
                  <a:pt x="1207601" y="71902"/>
                </a:cubicBezTo>
                <a:cubicBezTo>
                  <a:pt x="1240927" y="72420"/>
                  <a:pt x="1254799" y="66189"/>
                  <a:pt x="1274057" y="67671"/>
                </a:cubicBezTo>
                <a:cubicBezTo>
                  <a:pt x="1286597" y="63416"/>
                  <a:pt x="1272395" y="68487"/>
                  <a:pt x="1320593" y="63146"/>
                </a:cubicBezTo>
                <a:cubicBezTo>
                  <a:pt x="1339695" y="72605"/>
                  <a:pt x="1356035" y="59669"/>
                  <a:pt x="1372380" y="61707"/>
                </a:cubicBezTo>
                <a:cubicBezTo>
                  <a:pt x="1398302" y="60673"/>
                  <a:pt x="1462014" y="60786"/>
                  <a:pt x="1485648" y="59322"/>
                </a:cubicBezTo>
                <a:cubicBezTo>
                  <a:pt x="1509282" y="57858"/>
                  <a:pt x="1484126" y="55677"/>
                  <a:pt x="1514187" y="52925"/>
                </a:cubicBezTo>
                <a:cubicBezTo>
                  <a:pt x="1569555" y="65174"/>
                  <a:pt x="1600453" y="43129"/>
                  <a:pt x="1656491" y="40431"/>
                </a:cubicBezTo>
                <a:cubicBezTo>
                  <a:pt x="1690508" y="23359"/>
                  <a:pt x="1714615" y="41093"/>
                  <a:pt x="1751810" y="28028"/>
                </a:cubicBezTo>
                <a:cubicBezTo>
                  <a:pt x="1776981" y="24033"/>
                  <a:pt x="1780637" y="27850"/>
                  <a:pt x="1794814" y="25985"/>
                </a:cubicBezTo>
                <a:cubicBezTo>
                  <a:pt x="1808991" y="24120"/>
                  <a:pt x="1824981" y="19624"/>
                  <a:pt x="1836873" y="16837"/>
                </a:cubicBezTo>
                <a:cubicBezTo>
                  <a:pt x="1843238" y="20475"/>
                  <a:pt x="1892709" y="14065"/>
                  <a:pt x="1891567" y="9261"/>
                </a:cubicBezTo>
                <a:cubicBezTo>
                  <a:pt x="1898917" y="10907"/>
                  <a:pt x="1919236" y="17279"/>
                  <a:pt x="1921530" y="9673"/>
                </a:cubicBezTo>
                <a:cubicBezTo>
                  <a:pt x="1959058" y="9592"/>
                  <a:pt x="1980141" y="8525"/>
                  <a:pt x="2012969" y="18663"/>
                </a:cubicBezTo>
                <a:cubicBezTo>
                  <a:pt x="2036300" y="22440"/>
                  <a:pt x="2020005" y="20413"/>
                  <a:pt x="2034526" y="22810"/>
                </a:cubicBezTo>
                <a:cubicBezTo>
                  <a:pt x="2049047" y="25207"/>
                  <a:pt x="2073237" y="20913"/>
                  <a:pt x="2096919" y="20343"/>
                </a:cubicBezTo>
                <a:cubicBezTo>
                  <a:pt x="2120930" y="20475"/>
                  <a:pt x="2148905" y="24557"/>
                  <a:pt x="2166686" y="25985"/>
                </a:cubicBezTo>
                <a:cubicBezTo>
                  <a:pt x="2184467" y="27413"/>
                  <a:pt x="2188709" y="27070"/>
                  <a:pt x="2203604" y="28912"/>
                </a:cubicBezTo>
                <a:cubicBezTo>
                  <a:pt x="2228460" y="25462"/>
                  <a:pt x="2249347" y="27280"/>
                  <a:pt x="2267962" y="34655"/>
                </a:cubicBezTo>
                <a:cubicBezTo>
                  <a:pt x="2282447" y="36548"/>
                  <a:pt x="2275023" y="40857"/>
                  <a:pt x="2285749" y="42654"/>
                </a:cubicBezTo>
                <a:cubicBezTo>
                  <a:pt x="2296475" y="44451"/>
                  <a:pt x="2303314" y="36327"/>
                  <a:pt x="2332319" y="38293"/>
                </a:cubicBezTo>
                <a:cubicBezTo>
                  <a:pt x="2342638" y="38690"/>
                  <a:pt x="2342293" y="46311"/>
                  <a:pt x="2364330" y="47416"/>
                </a:cubicBezTo>
                <a:cubicBezTo>
                  <a:pt x="2386367" y="48521"/>
                  <a:pt x="2474972" y="53278"/>
                  <a:pt x="2507404" y="54450"/>
                </a:cubicBezTo>
                <a:cubicBezTo>
                  <a:pt x="2539836" y="55622"/>
                  <a:pt x="2526706" y="52404"/>
                  <a:pt x="2542253" y="52069"/>
                </a:cubicBezTo>
                <a:cubicBezTo>
                  <a:pt x="2557800" y="51734"/>
                  <a:pt x="2576193" y="43331"/>
                  <a:pt x="2600687" y="52438"/>
                </a:cubicBezTo>
                <a:cubicBezTo>
                  <a:pt x="2619009" y="47593"/>
                  <a:pt x="2619480" y="58712"/>
                  <a:pt x="2639796" y="61580"/>
                </a:cubicBezTo>
                <a:cubicBezTo>
                  <a:pt x="2651005" y="65638"/>
                  <a:pt x="2665035" y="64461"/>
                  <a:pt x="2674289" y="67260"/>
                </a:cubicBezTo>
                <a:cubicBezTo>
                  <a:pt x="2683543" y="70059"/>
                  <a:pt x="2690859" y="70563"/>
                  <a:pt x="2697705" y="73610"/>
                </a:cubicBezTo>
                <a:cubicBezTo>
                  <a:pt x="2704551" y="76657"/>
                  <a:pt x="2706632" y="82764"/>
                  <a:pt x="2715363" y="85542"/>
                </a:cubicBezTo>
                <a:cubicBezTo>
                  <a:pt x="2724094" y="88320"/>
                  <a:pt x="2737748" y="93210"/>
                  <a:pt x="2747711" y="95041"/>
                </a:cubicBezTo>
                <a:cubicBezTo>
                  <a:pt x="2757674" y="96872"/>
                  <a:pt x="2756162" y="94038"/>
                  <a:pt x="2775143" y="96530"/>
                </a:cubicBezTo>
                <a:cubicBezTo>
                  <a:pt x="2806082" y="101851"/>
                  <a:pt x="2833945" y="105706"/>
                  <a:pt x="2868742" y="105230"/>
                </a:cubicBezTo>
                <a:cubicBezTo>
                  <a:pt x="2875265" y="114937"/>
                  <a:pt x="2885652" y="110531"/>
                  <a:pt x="2899543" y="105394"/>
                </a:cubicBezTo>
                <a:cubicBezTo>
                  <a:pt x="2925511" y="112474"/>
                  <a:pt x="2969369" y="117959"/>
                  <a:pt x="3013791" y="133788"/>
                </a:cubicBezTo>
                <a:cubicBezTo>
                  <a:pt x="3032699" y="143490"/>
                  <a:pt x="3036873" y="145156"/>
                  <a:pt x="3050423" y="147827"/>
                </a:cubicBezTo>
                <a:lnTo>
                  <a:pt x="3067990" y="151167"/>
                </a:lnTo>
                <a:lnTo>
                  <a:pt x="3067990" y="5306208"/>
                </a:lnTo>
                <a:lnTo>
                  <a:pt x="3067989" y="5306208"/>
                </a:lnTo>
                <a:lnTo>
                  <a:pt x="3067989" y="4893381"/>
                </a:lnTo>
                <a:lnTo>
                  <a:pt x="3043495" y="4888945"/>
                </a:lnTo>
                <a:cubicBezTo>
                  <a:pt x="3028259" y="4893118"/>
                  <a:pt x="3019652" y="4892952"/>
                  <a:pt x="3013339" y="4882572"/>
                </a:cubicBezTo>
                <a:cubicBezTo>
                  <a:pt x="2976030" y="4880406"/>
                  <a:pt x="2937572" y="4854236"/>
                  <a:pt x="2913679" y="4866583"/>
                </a:cubicBezTo>
                <a:cubicBezTo>
                  <a:pt x="2915195" y="4844724"/>
                  <a:pt x="2901822" y="4852928"/>
                  <a:pt x="2875805" y="4847666"/>
                </a:cubicBezTo>
                <a:cubicBezTo>
                  <a:pt x="2857196" y="4841543"/>
                  <a:pt x="2817003" y="4828668"/>
                  <a:pt x="2802025" y="4822783"/>
                </a:cubicBezTo>
                <a:cubicBezTo>
                  <a:pt x="2787047" y="4816898"/>
                  <a:pt x="2775570" y="4821194"/>
                  <a:pt x="2760539" y="4815530"/>
                </a:cubicBezTo>
                <a:cubicBezTo>
                  <a:pt x="2767288" y="4796834"/>
                  <a:pt x="2677653" y="4809589"/>
                  <a:pt x="2711840" y="4795862"/>
                </a:cubicBezTo>
                <a:cubicBezTo>
                  <a:pt x="2686235" y="4784723"/>
                  <a:pt x="2695650" y="4790294"/>
                  <a:pt x="2682112" y="4795333"/>
                </a:cubicBezTo>
                <a:cubicBezTo>
                  <a:pt x="2649913" y="4790479"/>
                  <a:pt x="2647066" y="4789023"/>
                  <a:pt x="2609911" y="4793621"/>
                </a:cubicBezTo>
                <a:cubicBezTo>
                  <a:pt x="2593415" y="4792900"/>
                  <a:pt x="2587573" y="4790380"/>
                  <a:pt x="2572897" y="4788900"/>
                </a:cubicBezTo>
                <a:cubicBezTo>
                  <a:pt x="2558221" y="4787420"/>
                  <a:pt x="2550125" y="4788497"/>
                  <a:pt x="2521855" y="4784742"/>
                </a:cubicBezTo>
                <a:cubicBezTo>
                  <a:pt x="2499495" y="4780034"/>
                  <a:pt x="2483262" y="4781350"/>
                  <a:pt x="2465205" y="4778639"/>
                </a:cubicBezTo>
                <a:cubicBezTo>
                  <a:pt x="2447148" y="4775928"/>
                  <a:pt x="2436144" y="4771669"/>
                  <a:pt x="2413515" y="4768475"/>
                </a:cubicBezTo>
                <a:cubicBezTo>
                  <a:pt x="2394088" y="4759549"/>
                  <a:pt x="2320814" y="4780944"/>
                  <a:pt x="2306138" y="4754193"/>
                </a:cubicBezTo>
                <a:cubicBezTo>
                  <a:pt x="2253007" y="4759585"/>
                  <a:pt x="2237974" y="4748779"/>
                  <a:pt x="2194302" y="4744039"/>
                </a:cubicBezTo>
                <a:cubicBezTo>
                  <a:pt x="2152070" y="4739084"/>
                  <a:pt x="2146753" y="4742096"/>
                  <a:pt x="2102639" y="4729235"/>
                </a:cubicBezTo>
                <a:cubicBezTo>
                  <a:pt x="2068179" y="4716412"/>
                  <a:pt x="2049689" y="4712365"/>
                  <a:pt x="2009484" y="4709589"/>
                </a:cubicBezTo>
                <a:cubicBezTo>
                  <a:pt x="2006497" y="4717158"/>
                  <a:pt x="1958536" y="4701984"/>
                  <a:pt x="1950778" y="4699749"/>
                </a:cubicBezTo>
                <a:cubicBezTo>
                  <a:pt x="1951667" y="4704726"/>
                  <a:pt x="1926336" y="4706913"/>
                  <a:pt x="1919770" y="4702723"/>
                </a:cubicBezTo>
                <a:cubicBezTo>
                  <a:pt x="1861690" y="4705646"/>
                  <a:pt x="1843962" y="4724688"/>
                  <a:pt x="1800432" y="4714687"/>
                </a:cubicBezTo>
                <a:cubicBezTo>
                  <a:pt x="1766454" y="4714617"/>
                  <a:pt x="1768076" y="4724355"/>
                  <a:pt x="1719261" y="4724244"/>
                </a:cubicBezTo>
                <a:cubicBezTo>
                  <a:pt x="1698725" y="4728489"/>
                  <a:pt x="1704876" y="4720084"/>
                  <a:pt x="1679325" y="4720398"/>
                </a:cubicBezTo>
                <a:cubicBezTo>
                  <a:pt x="1646713" y="4738364"/>
                  <a:pt x="1612035" y="4726657"/>
                  <a:pt x="1565956" y="4726125"/>
                </a:cubicBezTo>
                <a:cubicBezTo>
                  <a:pt x="1509596" y="4724792"/>
                  <a:pt x="1462482" y="4732200"/>
                  <a:pt x="1413439" y="4724264"/>
                </a:cubicBezTo>
                <a:cubicBezTo>
                  <a:pt x="1395410" y="4730641"/>
                  <a:pt x="1371319" y="4739221"/>
                  <a:pt x="1351513" y="4728134"/>
                </a:cubicBezTo>
                <a:cubicBezTo>
                  <a:pt x="1299513" y="4729900"/>
                  <a:pt x="1305583" y="4734952"/>
                  <a:pt x="1285766" y="4728501"/>
                </a:cubicBezTo>
                <a:cubicBezTo>
                  <a:pt x="1246313" y="4730975"/>
                  <a:pt x="1252677" y="4725316"/>
                  <a:pt x="1217013" y="4722250"/>
                </a:cubicBezTo>
                <a:cubicBezTo>
                  <a:pt x="1187972" y="4717535"/>
                  <a:pt x="1202419" y="4717968"/>
                  <a:pt x="1175553" y="4717397"/>
                </a:cubicBezTo>
                <a:cubicBezTo>
                  <a:pt x="1150152" y="4726111"/>
                  <a:pt x="1132757" y="4715339"/>
                  <a:pt x="1125937" y="4713080"/>
                </a:cubicBezTo>
                <a:cubicBezTo>
                  <a:pt x="1101933" y="4714551"/>
                  <a:pt x="1066390" y="4702547"/>
                  <a:pt x="1070414" y="4718045"/>
                </a:cubicBezTo>
                <a:cubicBezTo>
                  <a:pt x="1036699" y="4697042"/>
                  <a:pt x="1037956" y="4718362"/>
                  <a:pt x="1001930" y="4712953"/>
                </a:cubicBezTo>
                <a:cubicBezTo>
                  <a:pt x="982943" y="4705262"/>
                  <a:pt x="958349" y="4701127"/>
                  <a:pt x="946429" y="4710733"/>
                </a:cubicBezTo>
                <a:cubicBezTo>
                  <a:pt x="873991" y="4698538"/>
                  <a:pt x="917810" y="4694854"/>
                  <a:pt x="843959" y="4682048"/>
                </a:cubicBezTo>
                <a:cubicBezTo>
                  <a:pt x="805648" y="4675599"/>
                  <a:pt x="748814" y="4673116"/>
                  <a:pt x="719028" y="4663910"/>
                </a:cubicBezTo>
                <a:cubicBezTo>
                  <a:pt x="689242" y="4654703"/>
                  <a:pt x="681940" y="4658862"/>
                  <a:pt x="658894" y="4652209"/>
                </a:cubicBezTo>
                <a:cubicBezTo>
                  <a:pt x="635848" y="4645555"/>
                  <a:pt x="606360" y="4645052"/>
                  <a:pt x="587813" y="4641642"/>
                </a:cubicBezTo>
                <a:cubicBezTo>
                  <a:pt x="569266" y="4638232"/>
                  <a:pt x="549985" y="4630114"/>
                  <a:pt x="547611" y="4631750"/>
                </a:cubicBezTo>
                <a:cubicBezTo>
                  <a:pt x="510247" y="4623077"/>
                  <a:pt x="499088" y="4633791"/>
                  <a:pt x="476778" y="4615662"/>
                </a:cubicBezTo>
                <a:cubicBezTo>
                  <a:pt x="457686" y="4613372"/>
                  <a:pt x="453369" y="4611385"/>
                  <a:pt x="433058" y="4610953"/>
                </a:cubicBezTo>
                <a:cubicBezTo>
                  <a:pt x="412747" y="4610521"/>
                  <a:pt x="383201" y="4613107"/>
                  <a:pt x="354910" y="4613069"/>
                </a:cubicBezTo>
                <a:cubicBezTo>
                  <a:pt x="325594" y="4614825"/>
                  <a:pt x="324861" y="4631623"/>
                  <a:pt x="297551" y="4614611"/>
                </a:cubicBezTo>
                <a:cubicBezTo>
                  <a:pt x="297827" y="4618223"/>
                  <a:pt x="283633" y="4619398"/>
                  <a:pt x="279981" y="4619280"/>
                </a:cubicBezTo>
                <a:lnTo>
                  <a:pt x="251060" y="4621023"/>
                </a:lnTo>
                <a:lnTo>
                  <a:pt x="248621" y="4615319"/>
                </a:lnTo>
                <a:cubicBezTo>
                  <a:pt x="237819" y="4612965"/>
                  <a:pt x="219269" y="4618593"/>
                  <a:pt x="208474" y="4619602"/>
                </a:cubicBezTo>
                <a:lnTo>
                  <a:pt x="183850" y="4621375"/>
                </a:lnTo>
                <a:lnTo>
                  <a:pt x="174486" y="4620574"/>
                </a:lnTo>
                <a:lnTo>
                  <a:pt x="170493" y="4620635"/>
                </a:lnTo>
                <a:lnTo>
                  <a:pt x="160178" y="4616375"/>
                </a:lnTo>
                <a:cubicBezTo>
                  <a:pt x="150587" y="4615308"/>
                  <a:pt x="143414" y="4608454"/>
                  <a:pt x="137679" y="4607411"/>
                </a:cubicBezTo>
                <a:cubicBezTo>
                  <a:pt x="131944" y="4606369"/>
                  <a:pt x="130252" y="4614284"/>
                  <a:pt x="125767" y="4610124"/>
                </a:cubicBezTo>
                <a:cubicBezTo>
                  <a:pt x="131450" y="4607091"/>
                  <a:pt x="122536" y="4604620"/>
                  <a:pt x="118604" y="4602416"/>
                </a:cubicBezTo>
                <a:lnTo>
                  <a:pt x="82934" y="4599702"/>
                </a:lnTo>
                <a:cubicBezTo>
                  <a:pt x="39823" y="4602644"/>
                  <a:pt x="55074" y="4589236"/>
                  <a:pt x="41888" y="4597726"/>
                </a:cubicBezTo>
                <a:cubicBezTo>
                  <a:pt x="25543" y="4601103"/>
                  <a:pt x="15576" y="4602785"/>
                  <a:pt x="8238" y="4603430"/>
                </a:cubicBezTo>
                <a:lnTo>
                  <a:pt x="0" y="4603190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7A0151-A353-6028-C888-505D7EE086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4" r="30264"/>
          <a:stretch/>
        </p:blipFill>
        <p:spPr>
          <a:xfrm>
            <a:off x="6095999" y="1278"/>
            <a:ext cx="3067990" cy="5149699"/>
          </a:xfrm>
          <a:custGeom>
            <a:avLst/>
            <a:gdLst/>
            <a:ahLst/>
            <a:cxnLst/>
            <a:rect l="l" t="t" r="r" b="b"/>
            <a:pathLst>
              <a:path w="3067990" h="5149699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42105" y="469033"/>
                  <a:pt x="3051256" y="471666"/>
                  <a:pt x="3059006" y="473639"/>
                </a:cubicBezTo>
                <a:lnTo>
                  <a:pt x="3067990" y="474231"/>
                </a:lnTo>
                <a:lnTo>
                  <a:pt x="3067990" y="5066330"/>
                </a:lnTo>
                <a:lnTo>
                  <a:pt x="3036249" y="5071710"/>
                </a:lnTo>
                <a:cubicBezTo>
                  <a:pt x="3028911" y="5072355"/>
                  <a:pt x="3024202" y="5071963"/>
                  <a:pt x="3018374" y="5071188"/>
                </a:cubicBezTo>
                <a:cubicBezTo>
                  <a:pt x="2981557" y="5076634"/>
                  <a:pt x="2975787" y="5078874"/>
                  <a:pt x="2928454" y="5083368"/>
                </a:cubicBezTo>
                <a:cubicBezTo>
                  <a:pt x="2902026" y="5096160"/>
                  <a:pt x="2894473" y="5096992"/>
                  <a:pt x="2874456" y="5102330"/>
                </a:cubicBezTo>
                <a:cubicBezTo>
                  <a:pt x="2849799" y="5110661"/>
                  <a:pt x="2856324" y="5116728"/>
                  <a:pt x="2826359" y="5120681"/>
                </a:cubicBezTo>
                <a:cubicBezTo>
                  <a:pt x="2811152" y="5125070"/>
                  <a:pt x="2799749" y="5135440"/>
                  <a:pt x="2790273" y="5139251"/>
                </a:cubicBezTo>
                <a:cubicBezTo>
                  <a:pt x="2780797" y="5143062"/>
                  <a:pt x="2776994" y="5141825"/>
                  <a:pt x="2761021" y="5144617"/>
                </a:cubicBezTo>
                <a:cubicBezTo>
                  <a:pt x="2750399" y="5143672"/>
                  <a:pt x="2716008" y="5143647"/>
                  <a:pt x="2709599" y="5145416"/>
                </a:cubicBezTo>
                <a:cubicBezTo>
                  <a:pt x="2691337" y="5155744"/>
                  <a:pt x="2674953" y="5144170"/>
                  <a:pt x="2643019" y="5144002"/>
                </a:cubicBezTo>
                <a:lnTo>
                  <a:pt x="2605306" y="5145401"/>
                </a:lnTo>
                <a:cubicBezTo>
                  <a:pt x="2598456" y="5139894"/>
                  <a:pt x="2544492" y="5137937"/>
                  <a:pt x="2540666" y="5130474"/>
                </a:cubicBezTo>
                <a:cubicBezTo>
                  <a:pt x="2520890" y="5122976"/>
                  <a:pt x="2520818" y="5104076"/>
                  <a:pt x="2490181" y="5096885"/>
                </a:cubicBezTo>
                <a:cubicBezTo>
                  <a:pt x="2473666" y="5089694"/>
                  <a:pt x="2482843" y="5107802"/>
                  <a:pt x="2441578" y="5087331"/>
                </a:cubicBezTo>
                <a:cubicBezTo>
                  <a:pt x="2404207" y="5055658"/>
                  <a:pt x="2246399" y="5032666"/>
                  <a:pt x="2239061" y="4977592"/>
                </a:cubicBezTo>
                <a:cubicBezTo>
                  <a:pt x="2172141" y="4959717"/>
                  <a:pt x="2228317" y="4960563"/>
                  <a:pt x="2138397" y="4945422"/>
                </a:cubicBezTo>
                <a:cubicBezTo>
                  <a:pt x="2058643" y="4932605"/>
                  <a:pt x="1820980" y="4910463"/>
                  <a:pt x="1766888" y="4891159"/>
                </a:cubicBezTo>
                <a:cubicBezTo>
                  <a:pt x="1693746" y="4881380"/>
                  <a:pt x="1731387" y="4880829"/>
                  <a:pt x="1699544" y="4886748"/>
                </a:cubicBezTo>
                <a:cubicBezTo>
                  <a:pt x="1645920" y="4895473"/>
                  <a:pt x="1642875" y="4877798"/>
                  <a:pt x="1607580" y="4879045"/>
                </a:cubicBezTo>
                <a:cubicBezTo>
                  <a:pt x="1555088" y="4865773"/>
                  <a:pt x="1453749" y="4859346"/>
                  <a:pt x="1384598" y="4845217"/>
                </a:cubicBezTo>
                <a:cubicBezTo>
                  <a:pt x="1326341" y="4835627"/>
                  <a:pt x="1315092" y="4821514"/>
                  <a:pt x="1258391" y="4816554"/>
                </a:cubicBezTo>
                <a:cubicBezTo>
                  <a:pt x="1226403" y="4808063"/>
                  <a:pt x="1218929" y="4802264"/>
                  <a:pt x="1192670" y="4794273"/>
                </a:cubicBezTo>
                <a:cubicBezTo>
                  <a:pt x="1172212" y="4781098"/>
                  <a:pt x="1134543" y="4780537"/>
                  <a:pt x="1100484" y="4773564"/>
                </a:cubicBezTo>
                <a:cubicBezTo>
                  <a:pt x="1083354" y="4772013"/>
                  <a:pt x="1065276" y="4777578"/>
                  <a:pt x="1028112" y="4767096"/>
                </a:cubicBezTo>
                <a:cubicBezTo>
                  <a:pt x="999846" y="4759146"/>
                  <a:pt x="967016" y="4743196"/>
                  <a:pt x="963745" y="4764863"/>
                </a:cubicBezTo>
                <a:cubicBezTo>
                  <a:pt x="935062" y="4736624"/>
                  <a:pt x="945601" y="4756035"/>
                  <a:pt x="908364" y="4755572"/>
                </a:cubicBezTo>
                <a:cubicBezTo>
                  <a:pt x="831301" y="4740343"/>
                  <a:pt x="772395" y="4745078"/>
                  <a:pt x="699185" y="4729739"/>
                </a:cubicBezTo>
                <a:cubicBezTo>
                  <a:pt x="680644" y="4710950"/>
                  <a:pt x="671269" y="4756745"/>
                  <a:pt x="624173" y="4712819"/>
                </a:cubicBezTo>
                <a:cubicBezTo>
                  <a:pt x="620673" y="4715011"/>
                  <a:pt x="605890" y="4702494"/>
                  <a:pt x="587551" y="4697060"/>
                </a:cubicBezTo>
                <a:cubicBezTo>
                  <a:pt x="569213" y="4691626"/>
                  <a:pt x="529126" y="4697683"/>
                  <a:pt x="514142" y="4680213"/>
                </a:cubicBezTo>
                <a:cubicBezTo>
                  <a:pt x="490554" y="4678007"/>
                  <a:pt x="455880" y="4670399"/>
                  <a:pt x="435429" y="4669695"/>
                </a:cubicBezTo>
                <a:cubicBezTo>
                  <a:pt x="414978" y="4668991"/>
                  <a:pt x="413693" y="4665510"/>
                  <a:pt x="398498" y="4661863"/>
                </a:cubicBezTo>
                <a:lnTo>
                  <a:pt x="391864" y="4657306"/>
                </a:lnTo>
                <a:lnTo>
                  <a:pt x="393991" y="4656812"/>
                </a:lnTo>
                <a:cubicBezTo>
                  <a:pt x="393161" y="4656323"/>
                  <a:pt x="391036" y="4655963"/>
                  <a:pt x="390744" y="4656537"/>
                </a:cubicBezTo>
                <a:lnTo>
                  <a:pt x="391864" y="4657306"/>
                </a:lnTo>
                <a:lnTo>
                  <a:pt x="389463" y="4657864"/>
                </a:lnTo>
                <a:cubicBezTo>
                  <a:pt x="384571" y="4657809"/>
                  <a:pt x="375254" y="4657079"/>
                  <a:pt x="358382" y="4654871"/>
                </a:cubicBezTo>
                <a:cubicBezTo>
                  <a:pt x="339824" y="4647350"/>
                  <a:pt x="313263" y="4650730"/>
                  <a:pt x="294208" y="4644982"/>
                </a:cubicBezTo>
                <a:cubicBezTo>
                  <a:pt x="275153" y="4639233"/>
                  <a:pt x="255232" y="4631558"/>
                  <a:pt x="240522" y="4627439"/>
                </a:cubicBezTo>
                <a:cubicBezTo>
                  <a:pt x="212762" y="4619907"/>
                  <a:pt x="228727" y="4611264"/>
                  <a:pt x="188294" y="4613207"/>
                </a:cubicBezTo>
                <a:cubicBezTo>
                  <a:pt x="165514" y="4608090"/>
                  <a:pt x="132086" y="4618695"/>
                  <a:pt x="107016" y="4612605"/>
                </a:cubicBezTo>
                <a:cubicBezTo>
                  <a:pt x="79461" y="4604732"/>
                  <a:pt x="82214" y="4605717"/>
                  <a:pt x="48463" y="4601378"/>
                </a:cubicBezTo>
                <a:lnTo>
                  <a:pt x="0" y="4601647"/>
                </a:ln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099A4F-4B2F-7A93-1781-07AB5A104B71}"/>
              </a:ext>
            </a:extLst>
          </p:cNvPr>
          <p:cNvSpPr txBox="1"/>
          <p:nvPr/>
        </p:nvSpPr>
        <p:spPr>
          <a:xfrm>
            <a:off x="528354" y="4241908"/>
            <a:ext cx="17411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Photo: Reno Intreglia/Unsplash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ABF9AD-F579-A93B-1FA2-D38F121282FB}"/>
              </a:ext>
            </a:extLst>
          </p:cNvPr>
          <p:cNvSpPr txBox="1"/>
          <p:nvPr/>
        </p:nvSpPr>
        <p:spPr>
          <a:xfrm>
            <a:off x="4117159" y="4487747"/>
            <a:ext cx="16065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Photo: Ana Toledo/Unsplash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5F6082-EA76-7119-9DF3-15ED8B7F0D74}"/>
              </a:ext>
            </a:extLst>
          </p:cNvPr>
          <p:cNvSpPr txBox="1"/>
          <p:nvPr/>
        </p:nvSpPr>
        <p:spPr>
          <a:xfrm>
            <a:off x="6613149" y="4850459"/>
            <a:ext cx="15215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Photo: P Mantha/Unsplash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846C78-8E11-DA32-513A-CC5E23498A7B}"/>
              </a:ext>
            </a:extLst>
          </p:cNvPr>
          <p:cNvSpPr txBox="1"/>
          <p:nvPr/>
        </p:nvSpPr>
        <p:spPr>
          <a:xfrm>
            <a:off x="10223278" y="5233769"/>
            <a:ext cx="17411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Photo: Ronald Flores/Unsplash</a:t>
            </a:r>
          </a:p>
        </p:txBody>
      </p:sp>
    </p:spTree>
    <p:extLst>
      <p:ext uri="{BB962C8B-B14F-4D97-AF65-F5344CB8AC3E}">
        <p14:creationId xmlns:p14="http://schemas.microsoft.com/office/powerpoint/2010/main" val="1384812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5610</TotalTime>
  <Words>882</Words>
  <Application>Microsoft Office PowerPoint</Application>
  <PresentationFormat>Widescreen</PresentationFormat>
  <Paragraphs>122</Paragraphs>
  <Slides>30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Aptos</vt:lpstr>
      <vt:lpstr>Aptos Display</vt:lpstr>
      <vt:lpstr>Arial</vt:lpstr>
      <vt:lpstr>Calibri</vt:lpstr>
      <vt:lpstr>Comic Sans MS</vt:lpstr>
      <vt:lpstr>Helvetica</vt:lpstr>
      <vt:lpstr>Times New Roman</vt:lpstr>
      <vt:lpstr>Office Theme</vt:lpstr>
      <vt:lpstr>Global Adventures</vt:lpstr>
      <vt:lpstr>Theme Verse</vt:lpstr>
      <vt:lpstr>Explore the Country</vt:lpstr>
      <vt:lpstr>PowerPoint Presentation</vt:lpstr>
      <vt:lpstr>San Juan  (the capital city)</vt:lpstr>
      <vt:lpstr>Old San Juan</vt:lpstr>
      <vt:lpstr>PowerPoint Presentation</vt:lpstr>
      <vt:lpstr>Beautiful Beaches</vt:lpstr>
      <vt:lpstr>Beautiful Flowers The National Flower is the Puerto Rican Hibiscus</vt:lpstr>
      <vt:lpstr>The  Coqui Frog  (ko-kee)</vt:lpstr>
      <vt:lpstr>Beautiful People</vt:lpstr>
      <vt:lpstr>Baseball is the National Sport</vt:lpstr>
      <vt:lpstr>PowerPoint Presentation</vt:lpstr>
      <vt:lpstr>PowerPoint Presentation</vt:lpstr>
      <vt:lpstr>A Church with a Global Heart</vt:lpstr>
      <vt:lpstr>Adventure Story</vt:lpstr>
      <vt:lpstr>Singing a New Song! </vt:lpstr>
      <vt:lpstr>People on Adventure</vt:lpstr>
      <vt:lpstr>  </vt:lpstr>
      <vt:lpstr>Adventure in Prayer</vt:lpstr>
      <vt:lpstr>Take My Life and Let It Be Pray this song as you sing!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Adventures in Culture</vt:lpstr>
      <vt:lpstr>Language</vt:lpstr>
      <vt:lpstr>  This Is the Day  </vt:lpstr>
      <vt:lpstr>Spanish Pronunciation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Janet Coates</dc:creator>
  <cp:lastModifiedBy>Janet Coates</cp:lastModifiedBy>
  <cp:revision>7</cp:revision>
  <dcterms:created xsi:type="dcterms:W3CDTF">2025-01-06T16:31:28Z</dcterms:created>
  <dcterms:modified xsi:type="dcterms:W3CDTF">2025-12-18T16:38:08Z</dcterms:modified>
</cp:coreProperties>
</file>