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1" r:id="rId5"/>
    <p:sldId id="266" r:id="rId6"/>
    <p:sldId id="284" r:id="rId7"/>
    <p:sldId id="289" r:id="rId8"/>
    <p:sldId id="263" r:id="rId9"/>
    <p:sldId id="281" r:id="rId10"/>
    <p:sldId id="290" r:id="rId11"/>
    <p:sldId id="288" r:id="rId12"/>
    <p:sldId id="296" r:id="rId13"/>
    <p:sldId id="297" r:id="rId14"/>
    <p:sldId id="271" r:id="rId15"/>
    <p:sldId id="298" r:id="rId16"/>
    <p:sldId id="299" r:id="rId17"/>
    <p:sldId id="275" r:id="rId18"/>
    <p:sldId id="276" r:id="rId19"/>
    <p:sldId id="303" r:id="rId20"/>
    <p:sldId id="304" r:id="rId21"/>
    <p:sldId id="273" r:id="rId22"/>
    <p:sldId id="272" r:id="rId23"/>
    <p:sldId id="294" r:id="rId24"/>
    <p:sldId id="277" r:id="rId25"/>
    <p:sldId id="300" r:id="rId26"/>
    <p:sldId id="301" r:id="rId27"/>
    <p:sldId id="30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1"/>
            <p14:sldId id="266"/>
            <p14:sldId id="284"/>
            <p14:sldId id="289"/>
            <p14:sldId id="263"/>
            <p14:sldId id="281"/>
            <p14:sldId id="290"/>
            <p14:sldId id="288"/>
            <p14:sldId id="296"/>
            <p14:sldId id="297"/>
            <p14:sldId id="271"/>
            <p14:sldId id="298"/>
            <p14:sldId id="299"/>
            <p14:sldId id="275"/>
            <p14:sldId id="276"/>
            <p14:sldId id="303"/>
            <p14:sldId id="304"/>
            <p14:sldId id="273"/>
            <p14:sldId id="272"/>
            <p14:sldId id="294"/>
            <p14:sldId id="277"/>
            <p14:sldId id="300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3DA703-3F12-4EBE-8095-E1B06CA03C16}" v="125" dt="2026-02-19T14:29:41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65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754205A5-137B-4CEB-88D1-E841B6B9BB03}"/>
    <pc:docChg chg="undo custSel addSld delSld modSld modMainMaster modSection">
      <pc:chgData name="Janet Coates" userId="ea7fc184-bcb7-4e42-ab6a-4b572a518a51" providerId="ADAL" clId="{754205A5-137B-4CEB-88D1-E841B6B9BB03}" dt="2026-02-19T14:30:24.166" v="1153" actId="20577"/>
      <pc:docMkLst>
        <pc:docMk/>
      </pc:docMkLst>
      <pc:sldChg chg="modSp mod">
        <pc:chgData name="Janet Coates" userId="ea7fc184-bcb7-4e42-ab6a-4b572a518a51" providerId="ADAL" clId="{754205A5-137B-4CEB-88D1-E841B6B9BB03}" dt="2026-01-30T17:24:05.809" v="8" actId="20577"/>
        <pc:sldMkLst>
          <pc:docMk/>
          <pc:sldMk cId="2534164958" sldId="256"/>
        </pc:sldMkLst>
        <pc:spChg chg="mod">
          <ac:chgData name="Janet Coates" userId="ea7fc184-bcb7-4e42-ab6a-4b572a518a51" providerId="ADAL" clId="{754205A5-137B-4CEB-88D1-E841B6B9BB03}" dt="2026-01-30T17:24:05.809" v="8" actId="20577"/>
          <ac:spMkLst>
            <pc:docMk/>
            <pc:sldMk cId="2534164958" sldId="256"/>
            <ac:spMk id="3" creationId="{95F1DAD0-2B2F-541E-76CA-B7C79310A818}"/>
          </ac:spMkLst>
        </pc:spChg>
      </pc:sldChg>
      <pc:sldChg chg="modSp mod">
        <pc:chgData name="Janet Coates" userId="ea7fc184-bcb7-4e42-ab6a-4b572a518a51" providerId="ADAL" clId="{754205A5-137B-4CEB-88D1-E841B6B9BB03}" dt="2026-01-30T17:32:21.596" v="11" actId="20577"/>
        <pc:sldMkLst>
          <pc:docMk/>
          <pc:sldMk cId="2126044626" sldId="259"/>
        </pc:sldMkLst>
        <pc:spChg chg="mod">
          <ac:chgData name="Janet Coates" userId="ea7fc184-bcb7-4e42-ab6a-4b572a518a51" providerId="ADAL" clId="{754205A5-137B-4CEB-88D1-E841B6B9BB03}" dt="2026-01-30T17:32:21.596" v="11" actId="20577"/>
          <ac:spMkLst>
            <pc:docMk/>
            <pc:sldMk cId="2126044626" sldId="259"/>
            <ac:spMk id="2" creationId="{F2794B30-9E19-1572-54EF-9D6CA0E08ED2}"/>
          </ac:spMkLst>
        </pc:spChg>
      </pc:sldChg>
      <pc:sldChg chg="setBg">
        <pc:chgData name="Janet Coates" userId="ea7fc184-bcb7-4e42-ab6a-4b572a518a51" providerId="ADAL" clId="{754205A5-137B-4CEB-88D1-E841B6B9BB03}" dt="2026-01-30T17:42:29.765" v="131"/>
        <pc:sldMkLst>
          <pc:docMk/>
          <pc:sldMk cId="3714790060" sldId="261"/>
        </pc:sldMkLst>
      </pc:sldChg>
      <pc:sldChg chg="delSp setBg delDesignElem">
        <pc:chgData name="Janet Coates" userId="ea7fc184-bcb7-4e42-ab6a-4b572a518a51" providerId="ADAL" clId="{754205A5-137B-4CEB-88D1-E841B6B9BB03}" dt="2026-01-30T17:42:29.765" v="131"/>
        <pc:sldMkLst>
          <pc:docMk/>
          <pc:sldMk cId="571766996" sldId="263"/>
        </pc:sldMkLst>
      </pc:sldChg>
      <pc:sldChg chg="setBg">
        <pc:chgData name="Janet Coates" userId="ea7fc184-bcb7-4e42-ab6a-4b572a518a51" providerId="ADAL" clId="{754205A5-137B-4CEB-88D1-E841B6B9BB03}" dt="2026-01-30T17:42:29.765" v="131"/>
        <pc:sldMkLst>
          <pc:docMk/>
          <pc:sldMk cId="448557319" sldId="266"/>
        </pc:sldMkLst>
      </pc:sldChg>
      <pc:sldChg chg="setBg">
        <pc:chgData name="Janet Coates" userId="ea7fc184-bcb7-4e42-ab6a-4b572a518a51" providerId="ADAL" clId="{754205A5-137B-4CEB-88D1-E841B6B9BB03}" dt="2026-01-30T17:39:52.257" v="106"/>
        <pc:sldMkLst>
          <pc:docMk/>
          <pc:sldMk cId="3198445846" sldId="271"/>
        </pc:sldMkLst>
      </pc:sldChg>
      <pc:sldChg chg="addSp delSp modSp mod setBg">
        <pc:chgData name="Janet Coates" userId="ea7fc184-bcb7-4e42-ab6a-4b572a518a51" providerId="ADAL" clId="{754205A5-137B-4CEB-88D1-E841B6B9BB03}" dt="2026-01-31T13:29:06.498" v="909" actId="1076"/>
        <pc:sldMkLst>
          <pc:docMk/>
          <pc:sldMk cId="2424453951" sldId="272"/>
        </pc:sldMkLst>
        <pc:spChg chg="mod">
          <ac:chgData name="Janet Coates" userId="ea7fc184-bcb7-4e42-ab6a-4b572a518a51" providerId="ADAL" clId="{754205A5-137B-4CEB-88D1-E841B6B9BB03}" dt="2026-01-31T13:26:35.559" v="901" actId="122"/>
          <ac:spMkLst>
            <pc:docMk/>
            <pc:sldMk cId="2424453951" sldId="272"/>
            <ac:spMk id="2" creationId="{7128BF29-41D0-87DA-98A5-9A403B058198}"/>
          </ac:spMkLst>
        </pc:spChg>
        <pc:picChg chg="add mod">
          <ac:chgData name="Janet Coates" userId="ea7fc184-bcb7-4e42-ab6a-4b572a518a51" providerId="ADAL" clId="{754205A5-137B-4CEB-88D1-E841B6B9BB03}" dt="2026-01-31T13:29:06.498" v="909" actId="1076"/>
          <ac:picMkLst>
            <pc:docMk/>
            <pc:sldMk cId="2424453951" sldId="272"/>
            <ac:picMk id="5" creationId="{4F7AEAB4-35F2-8999-55EC-5FEE18FD5369}"/>
          </ac:picMkLst>
        </pc:picChg>
      </pc:sldChg>
      <pc:sldChg chg="modSp mod">
        <pc:chgData name="Janet Coates" userId="ea7fc184-bcb7-4e42-ab6a-4b572a518a51" providerId="ADAL" clId="{754205A5-137B-4CEB-88D1-E841B6B9BB03}" dt="2026-02-19T14:28:13.337" v="1136" actId="113"/>
        <pc:sldMkLst>
          <pc:docMk/>
          <pc:sldMk cId="4191997874" sldId="273"/>
        </pc:sldMkLst>
        <pc:spChg chg="mod">
          <ac:chgData name="Janet Coates" userId="ea7fc184-bcb7-4e42-ab6a-4b572a518a51" providerId="ADAL" clId="{754205A5-137B-4CEB-88D1-E841B6B9BB03}" dt="2026-02-19T14:28:13.337" v="1136" actId="113"/>
          <ac:spMkLst>
            <pc:docMk/>
            <pc:sldMk cId="4191997874" sldId="273"/>
            <ac:spMk id="2" creationId="{E5EB79C0-023B-7754-4366-CDD66DFB2BCC}"/>
          </ac:spMkLst>
        </pc:spChg>
      </pc:sldChg>
      <pc:sldChg chg="addSp delSp modSp mod setBg delDesignElem">
        <pc:chgData name="Janet Coates" userId="ea7fc184-bcb7-4e42-ab6a-4b572a518a51" providerId="ADAL" clId="{754205A5-137B-4CEB-88D1-E841B6B9BB03}" dt="2026-01-31T13:25:57.627" v="844" actId="1076"/>
        <pc:sldMkLst>
          <pc:docMk/>
          <pc:sldMk cId="263445554" sldId="276"/>
        </pc:sldMkLst>
        <pc:spChg chg="add mod">
          <ac:chgData name="Janet Coates" userId="ea7fc184-bcb7-4e42-ab6a-4b572a518a51" providerId="ADAL" clId="{754205A5-137B-4CEB-88D1-E841B6B9BB03}" dt="2026-01-31T13:25:57.627" v="844" actId="1076"/>
          <ac:spMkLst>
            <pc:docMk/>
            <pc:sldMk cId="263445554" sldId="276"/>
            <ac:spMk id="14" creationId="{22270A8B-DA3D-5339-A997-041417AD2135}"/>
          </ac:spMkLst>
        </pc:spChg>
        <pc:spChg chg="add mod">
          <ac:chgData name="Janet Coates" userId="ea7fc184-bcb7-4e42-ab6a-4b572a518a51" providerId="ADAL" clId="{754205A5-137B-4CEB-88D1-E841B6B9BB03}" dt="2026-01-31T13:25:51.089" v="843" actId="1076"/>
          <ac:spMkLst>
            <pc:docMk/>
            <pc:sldMk cId="263445554" sldId="276"/>
            <ac:spMk id="20" creationId="{6B1FCCD9-570D-0488-08FE-E6D768AE5CB1}"/>
          </ac:spMkLst>
        </pc:spChg>
        <pc:picChg chg="add mod">
          <ac:chgData name="Janet Coates" userId="ea7fc184-bcb7-4e42-ab6a-4b572a518a51" providerId="ADAL" clId="{754205A5-137B-4CEB-88D1-E841B6B9BB03}" dt="2026-01-31T13:24:15.482" v="757" actId="1076"/>
          <ac:picMkLst>
            <pc:docMk/>
            <pc:sldMk cId="263445554" sldId="276"/>
            <ac:picMk id="8" creationId="{C7E60462-491D-D928-21AF-04524B9A2249}"/>
          </ac:picMkLst>
        </pc:picChg>
      </pc:sldChg>
      <pc:sldChg chg="setBg">
        <pc:chgData name="Janet Coates" userId="ea7fc184-bcb7-4e42-ab6a-4b572a518a51" providerId="ADAL" clId="{754205A5-137B-4CEB-88D1-E841B6B9BB03}" dt="2026-01-30T17:42:29.765" v="131"/>
        <pc:sldMkLst>
          <pc:docMk/>
          <pc:sldMk cId="3741089310" sldId="284"/>
        </pc:sldMkLst>
      </pc:sldChg>
      <pc:sldChg chg="setBg">
        <pc:chgData name="Janet Coates" userId="ea7fc184-bcb7-4e42-ab6a-4b572a518a51" providerId="ADAL" clId="{754205A5-137B-4CEB-88D1-E841B6B9BB03}" dt="2026-01-30T17:42:29.765" v="131"/>
        <pc:sldMkLst>
          <pc:docMk/>
          <pc:sldMk cId="195235347" sldId="288"/>
        </pc:sldMkLst>
      </pc:sldChg>
      <pc:sldChg chg="setBg">
        <pc:chgData name="Janet Coates" userId="ea7fc184-bcb7-4e42-ab6a-4b572a518a51" providerId="ADAL" clId="{754205A5-137B-4CEB-88D1-E841B6B9BB03}" dt="2026-01-30T17:42:29.765" v="131"/>
        <pc:sldMkLst>
          <pc:docMk/>
          <pc:sldMk cId="3009552745" sldId="290"/>
        </pc:sldMkLst>
      </pc:sldChg>
      <pc:sldChg chg="addSp delSp modSp mod setBg">
        <pc:chgData name="Janet Coates" userId="ea7fc184-bcb7-4e42-ab6a-4b572a518a51" providerId="ADAL" clId="{754205A5-137B-4CEB-88D1-E841B6B9BB03}" dt="2026-01-31T13:31:06.382" v="930"/>
        <pc:sldMkLst>
          <pc:docMk/>
          <pc:sldMk cId="1422002123" sldId="294"/>
        </pc:sldMkLst>
        <pc:spChg chg="mod">
          <ac:chgData name="Janet Coates" userId="ea7fc184-bcb7-4e42-ab6a-4b572a518a51" providerId="ADAL" clId="{754205A5-137B-4CEB-88D1-E841B6B9BB03}" dt="2026-01-31T13:31:00.316" v="929" actId="26606"/>
          <ac:spMkLst>
            <pc:docMk/>
            <pc:sldMk cId="1422002123" sldId="294"/>
            <ac:spMk id="2" creationId="{307BF170-B41F-561E-92B4-3EE6BB30772F}"/>
          </ac:spMkLst>
        </pc:spChg>
        <pc:spChg chg="add">
          <ac:chgData name="Janet Coates" userId="ea7fc184-bcb7-4e42-ab6a-4b572a518a51" providerId="ADAL" clId="{754205A5-137B-4CEB-88D1-E841B6B9BB03}" dt="2026-01-31T13:31:00.316" v="929" actId="26606"/>
          <ac:spMkLst>
            <pc:docMk/>
            <pc:sldMk cId="1422002123" sldId="294"/>
            <ac:spMk id="12" creationId="{71EC1228-8B00-4D31-8616-AAB846D68CEF}"/>
          </ac:spMkLst>
        </pc:spChg>
        <pc:spChg chg="add">
          <ac:chgData name="Janet Coates" userId="ea7fc184-bcb7-4e42-ab6a-4b572a518a51" providerId="ADAL" clId="{754205A5-137B-4CEB-88D1-E841B6B9BB03}" dt="2026-01-31T13:31:00.316" v="929" actId="26606"/>
          <ac:spMkLst>
            <pc:docMk/>
            <pc:sldMk cId="1422002123" sldId="294"/>
            <ac:spMk id="14" creationId="{99413ED5-9ED4-4772-BCE4-2BCAE6B12E35}"/>
          </ac:spMkLst>
        </pc:spChg>
        <pc:spChg chg="add">
          <ac:chgData name="Janet Coates" userId="ea7fc184-bcb7-4e42-ab6a-4b572a518a51" providerId="ADAL" clId="{754205A5-137B-4CEB-88D1-E841B6B9BB03}" dt="2026-01-31T13:31:00.316" v="929" actId="26606"/>
          <ac:spMkLst>
            <pc:docMk/>
            <pc:sldMk cId="1422002123" sldId="294"/>
            <ac:spMk id="16" creationId="{04357C93-F0CB-4A1C-8F77-4E9063789819}"/>
          </ac:spMkLst>
        </pc:spChg>
        <pc:spChg chg="add">
          <ac:chgData name="Janet Coates" userId="ea7fc184-bcb7-4e42-ab6a-4b572a518a51" providerId="ADAL" clId="{754205A5-137B-4CEB-88D1-E841B6B9BB03}" dt="2026-01-31T13:31:00.316" v="929" actId="26606"/>
          <ac:spMkLst>
            <pc:docMk/>
            <pc:sldMk cId="1422002123" sldId="294"/>
            <ac:spMk id="18" creationId="{90F533E9-6690-41A8-A372-4C6C622D028D}"/>
          </ac:spMkLst>
        </pc:spChg>
        <pc:picChg chg="add mod">
          <ac:chgData name="Janet Coates" userId="ea7fc184-bcb7-4e42-ab6a-4b572a518a51" providerId="ADAL" clId="{754205A5-137B-4CEB-88D1-E841B6B9BB03}" dt="2026-01-31T13:31:00.316" v="929" actId="26606"/>
          <ac:picMkLst>
            <pc:docMk/>
            <pc:sldMk cId="1422002123" sldId="294"/>
            <ac:picMk id="5" creationId="{08694C1C-39F5-9880-224B-E5C257FF7C85}"/>
          </ac:picMkLst>
        </pc:picChg>
        <pc:picChg chg="add mod">
          <ac:chgData name="Janet Coates" userId="ea7fc184-bcb7-4e42-ab6a-4b572a518a51" providerId="ADAL" clId="{754205A5-137B-4CEB-88D1-E841B6B9BB03}" dt="2026-01-31T13:31:00.316" v="929" actId="26606"/>
          <ac:picMkLst>
            <pc:docMk/>
            <pc:sldMk cId="1422002123" sldId="294"/>
            <ac:picMk id="7" creationId="{59AF1DB8-B723-EBBA-04C9-55E1F94A35E2}"/>
          </ac:picMkLst>
        </pc:picChg>
      </pc:sldChg>
      <pc:sldChg chg="addSp delSp modSp new mod setBg delDesignElem">
        <pc:chgData name="Janet Coates" userId="ea7fc184-bcb7-4e42-ab6a-4b572a518a51" providerId="ADAL" clId="{754205A5-137B-4CEB-88D1-E841B6B9BB03}" dt="2026-01-30T17:50:23.235" v="460"/>
        <pc:sldMkLst>
          <pc:docMk/>
          <pc:sldMk cId="2141928309" sldId="296"/>
        </pc:sldMkLst>
        <pc:spChg chg="mod">
          <ac:chgData name="Janet Coates" userId="ea7fc184-bcb7-4e42-ab6a-4b572a518a51" providerId="ADAL" clId="{754205A5-137B-4CEB-88D1-E841B6B9BB03}" dt="2026-01-30T17:42:12.050" v="129" actId="122"/>
          <ac:spMkLst>
            <pc:docMk/>
            <pc:sldMk cId="2141928309" sldId="296"/>
            <ac:spMk id="2" creationId="{CAB3768C-98D0-7FB2-A314-1B240A4F2FF6}"/>
          </ac:spMkLst>
        </pc:spChg>
        <pc:picChg chg="add mod">
          <ac:chgData name="Janet Coates" userId="ea7fc184-bcb7-4e42-ab6a-4b572a518a51" providerId="ADAL" clId="{754205A5-137B-4CEB-88D1-E841B6B9BB03}" dt="2026-01-30T17:50:23.235" v="460"/>
          <ac:picMkLst>
            <pc:docMk/>
            <pc:sldMk cId="2141928309" sldId="296"/>
            <ac:picMk id="4" creationId="{E6730F4D-22D0-2736-4AD6-00D47733BB17}"/>
          </ac:picMkLst>
        </pc:picChg>
      </pc:sldChg>
      <pc:sldChg chg="addSp delSp modSp new mod setBg delDesignElem">
        <pc:chgData name="Janet Coates" userId="ea7fc184-bcb7-4e42-ab6a-4b572a518a51" providerId="ADAL" clId="{754205A5-137B-4CEB-88D1-E841B6B9BB03}" dt="2026-01-31T13:17:59.818" v="721"/>
        <pc:sldMkLst>
          <pc:docMk/>
          <pc:sldMk cId="175505089" sldId="297"/>
        </pc:sldMkLst>
        <pc:spChg chg="add mod">
          <ac:chgData name="Janet Coates" userId="ea7fc184-bcb7-4e42-ab6a-4b572a518a51" providerId="ADAL" clId="{754205A5-137B-4CEB-88D1-E841B6B9BB03}" dt="2026-01-30T17:49:47.616" v="455" actId="26606"/>
          <ac:spMkLst>
            <pc:docMk/>
            <pc:sldMk cId="175505089" sldId="297"/>
            <ac:spMk id="6" creationId="{240FD550-89E2-0F2E-810D-97784F25B173}"/>
          </ac:spMkLst>
        </pc:spChg>
        <pc:spChg chg="add mod">
          <ac:chgData name="Janet Coates" userId="ea7fc184-bcb7-4e42-ab6a-4b572a518a51" providerId="ADAL" clId="{754205A5-137B-4CEB-88D1-E841B6B9BB03}" dt="2026-01-30T17:50:51.262" v="464" actId="27636"/>
          <ac:spMkLst>
            <pc:docMk/>
            <pc:sldMk cId="175505089" sldId="297"/>
            <ac:spMk id="7" creationId="{BC6E4753-42E0-EF9B-605D-970D50839B93}"/>
          </ac:spMkLst>
        </pc:spChg>
        <pc:picChg chg="add mod ord">
          <ac:chgData name="Janet Coates" userId="ea7fc184-bcb7-4e42-ab6a-4b572a518a51" providerId="ADAL" clId="{754205A5-137B-4CEB-88D1-E841B6B9BB03}" dt="2026-01-30T17:50:34.034" v="461" actId="26606"/>
          <ac:picMkLst>
            <pc:docMk/>
            <pc:sldMk cId="175505089" sldId="297"/>
            <ac:picMk id="5" creationId="{AB2CCD75-CF2E-FBB1-1D49-514C6560D807}"/>
          </ac:picMkLst>
        </pc:picChg>
      </pc:sldChg>
      <pc:sldChg chg="addSp delSp modSp new mod setBg delDesignElem">
        <pc:chgData name="Janet Coates" userId="ea7fc184-bcb7-4e42-ab6a-4b572a518a51" providerId="ADAL" clId="{754205A5-137B-4CEB-88D1-E841B6B9BB03}" dt="2026-01-31T12:26:09.235" v="572" actId="20577"/>
        <pc:sldMkLst>
          <pc:docMk/>
          <pc:sldMk cId="775559518" sldId="298"/>
        </pc:sldMkLst>
        <pc:spChg chg="add mod">
          <ac:chgData name="Janet Coates" userId="ea7fc184-bcb7-4e42-ab6a-4b572a518a51" providerId="ADAL" clId="{754205A5-137B-4CEB-88D1-E841B6B9BB03}" dt="2026-01-31T12:26:09.235" v="572" actId="20577"/>
          <ac:spMkLst>
            <pc:docMk/>
            <pc:sldMk cId="775559518" sldId="298"/>
            <ac:spMk id="6" creationId="{08CD4CA6-B299-D582-5C78-4DEC59F6F672}"/>
          </ac:spMkLst>
        </pc:spChg>
        <pc:picChg chg="add mod ord">
          <ac:chgData name="Janet Coates" userId="ea7fc184-bcb7-4e42-ab6a-4b572a518a51" providerId="ADAL" clId="{754205A5-137B-4CEB-88D1-E841B6B9BB03}" dt="2026-01-30T18:00:35.688" v="568" actId="26606"/>
          <ac:picMkLst>
            <pc:docMk/>
            <pc:sldMk cId="775559518" sldId="298"/>
            <ac:picMk id="5" creationId="{DDB46CD0-9495-5379-3FCC-F041D3DC04F9}"/>
          </ac:picMkLst>
        </pc:picChg>
      </pc:sldChg>
      <pc:sldChg chg="addSp delSp modSp new mod setBg setClrOvrMap delDesignElem">
        <pc:chgData name="Janet Coates" userId="ea7fc184-bcb7-4e42-ab6a-4b572a518a51" providerId="ADAL" clId="{754205A5-137B-4CEB-88D1-E841B6B9BB03}" dt="2026-01-31T13:17:59.818" v="721"/>
        <pc:sldMkLst>
          <pc:docMk/>
          <pc:sldMk cId="1040738910" sldId="299"/>
        </pc:sldMkLst>
        <pc:spChg chg="add mod ord">
          <ac:chgData name="Janet Coates" userId="ea7fc184-bcb7-4e42-ab6a-4b572a518a51" providerId="ADAL" clId="{754205A5-137B-4CEB-88D1-E841B6B9BB03}" dt="2026-01-31T12:38:43.004" v="720" actId="26606"/>
          <ac:spMkLst>
            <pc:docMk/>
            <pc:sldMk cId="1040738910" sldId="299"/>
            <ac:spMk id="13" creationId="{1D24D761-FA12-D17E-96EA-05725CD8A316}"/>
          </ac:spMkLst>
        </pc:spChg>
        <pc:picChg chg="add mod ord">
          <ac:chgData name="Janet Coates" userId="ea7fc184-bcb7-4e42-ab6a-4b572a518a51" providerId="ADAL" clId="{754205A5-137B-4CEB-88D1-E841B6B9BB03}" dt="2026-01-31T12:38:43.004" v="720" actId="26606"/>
          <ac:picMkLst>
            <pc:docMk/>
            <pc:sldMk cId="1040738910" sldId="299"/>
            <ac:picMk id="3" creationId="{97A78525-4834-2E07-BBCA-40E7BB6039F8}"/>
          </ac:picMkLst>
        </pc:picChg>
        <pc:picChg chg="add mod ord">
          <ac:chgData name="Janet Coates" userId="ea7fc184-bcb7-4e42-ab6a-4b572a518a51" providerId="ADAL" clId="{754205A5-137B-4CEB-88D1-E841B6B9BB03}" dt="2026-01-31T12:38:43.004" v="720" actId="26606"/>
          <ac:picMkLst>
            <pc:docMk/>
            <pc:sldMk cId="1040738910" sldId="299"/>
            <ac:picMk id="4" creationId="{4F1C864D-6160-426B-FAA0-120C5BA4427B}"/>
          </ac:picMkLst>
        </pc:picChg>
        <pc:picChg chg="add mod ord">
          <ac:chgData name="Janet Coates" userId="ea7fc184-bcb7-4e42-ab6a-4b572a518a51" providerId="ADAL" clId="{754205A5-137B-4CEB-88D1-E841B6B9BB03}" dt="2026-01-31T12:38:43.004" v="720" actId="26606"/>
          <ac:picMkLst>
            <pc:docMk/>
            <pc:sldMk cId="1040738910" sldId="299"/>
            <ac:picMk id="6" creationId="{2751FD75-4E9B-6DFA-3ACA-46724A3B4F26}"/>
          </ac:picMkLst>
        </pc:picChg>
        <pc:picChg chg="add mod ord">
          <ac:chgData name="Janet Coates" userId="ea7fc184-bcb7-4e42-ab6a-4b572a518a51" providerId="ADAL" clId="{754205A5-137B-4CEB-88D1-E841B6B9BB03}" dt="2026-01-31T12:38:43.004" v="720" actId="26606"/>
          <ac:picMkLst>
            <pc:docMk/>
            <pc:sldMk cId="1040738910" sldId="299"/>
            <ac:picMk id="8" creationId="{8EE16E2E-444C-D1C9-A13D-43AC5516AA25}"/>
          </ac:picMkLst>
        </pc:picChg>
        <pc:picChg chg="add mod ord">
          <ac:chgData name="Janet Coates" userId="ea7fc184-bcb7-4e42-ab6a-4b572a518a51" providerId="ADAL" clId="{754205A5-137B-4CEB-88D1-E841B6B9BB03}" dt="2026-01-31T12:38:43.004" v="720" actId="26606"/>
          <ac:picMkLst>
            <pc:docMk/>
            <pc:sldMk cId="1040738910" sldId="299"/>
            <ac:picMk id="10" creationId="{F4ED374B-F867-3A64-09C6-465F9DA656B4}"/>
          </ac:picMkLst>
        </pc:picChg>
        <pc:picChg chg="add mod ord">
          <ac:chgData name="Janet Coates" userId="ea7fc184-bcb7-4e42-ab6a-4b572a518a51" providerId="ADAL" clId="{754205A5-137B-4CEB-88D1-E841B6B9BB03}" dt="2026-01-31T12:38:43.004" v="720" actId="26606"/>
          <ac:picMkLst>
            <pc:docMk/>
            <pc:sldMk cId="1040738910" sldId="299"/>
            <ac:picMk id="15" creationId="{F180D292-73E2-3067-B689-AE14A2F707AE}"/>
          </ac:picMkLst>
        </pc:picChg>
      </pc:sldChg>
      <pc:sldChg chg="addSp delSp modSp new mod setBg">
        <pc:chgData name="Janet Coates" userId="ea7fc184-bcb7-4e42-ab6a-4b572a518a51" providerId="ADAL" clId="{754205A5-137B-4CEB-88D1-E841B6B9BB03}" dt="2026-01-31T13:36:05.373" v="983" actId="1076"/>
        <pc:sldMkLst>
          <pc:docMk/>
          <pc:sldMk cId="933874890" sldId="300"/>
        </pc:sldMkLst>
        <pc:spChg chg="add mod">
          <ac:chgData name="Janet Coates" userId="ea7fc184-bcb7-4e42-ab6a-4b572a518a51" providerId="ADAL" clId="{754205A5-137B-4CEB-88D1-E841B6B9BB03}" dt="2026-01-31T13:35:48.779" v="980" actId="1076"/>
          <ac:spMkLst>
            <pc:docMk/>
            <pc:sldMk cId="933874890" sldId="300"/>
            <ac:spMk id="8" creationId="{CCB19EBB-D4A9-1B87-6B24-A11B9CF970B1}"/>
          </ac:spMkLst>
        </pc:spChg>
        <pc:spChg chg="add mod">
          <ac:chgData name="Janet Coates" userId="ea7fc184-bcb7-4e42-ab6a-4b572a518a51" providerId="ADAL" clId="{754205A5-137B-4CEB-88D1-E841B6B9BB03}" dt="2026-01-31T13:36:05.373" v="983" actId="1076"/>
          <ac:spMkLst>
            <pc:docMk/>
            <pc:sldMk cId="933874890" sldId="300"/>
            <ac:spMk id="9" creationId="{21D613DD-9AED-EB6A-E73C-D021E9ABCAA9}"/>
          </ac:spMkLst>
        </pc:spChg>
        <pc:spChg chg="add">
          <ac:chgData name="Janet Coates" userId="ea7fc184-bcb7-4e42-ab6a-4b572a518a51" providerId="ADAL" clId="{754205A5-137B-4CEB-88D1-E841B6B9BB03}" dt="2026-01-31T13:34:52.419" v="940" actId="26606"/>
          <ac:spMkLst>
            <pc:docMk/>
            <pc:sldMk cId="933874890" sldId="300"/>
            <ac:spMk id="12" creationId="{BB7C0E06-6EE7-4DC1-8358-E6A2581DF358}"/>
          </ac:spMkLst>
        </pc:spChg>
        <pc:picChg chg="add mod">
          <ac:chgData name="Janet Coates" userId="ea7fc184-bcb7-4e42-ab6a-4b572a518a51" providerId="ADAL" clId="{754205A5-137B-4CEB-88D1-E841B6B9BB03}" dt="2026-01-31T13:34:56.941" v="941" actId="14100"/>
          <ac:picMkLst>
            <pc:docMk/>
            <pc:sldMk cId="933874890" sldId="300"/>
            <ac:picMk id="5" creationId="{5F7B12FF-0931-35D5-F683-482844E24CC4}"/>
          </ac:picMkLst>
        </pc:picChg>
        <pc:picChg chg="add mod">
          <ac:chgData name="Janet Coates" userId="ea7fc184-bcb7-4e42-ab6a-4b572a518a51" providerId="ADAL" clId="{754205A5-137B-4CEB-88D1-E841B6B9BB03}" dt="2026-01-31T13:35:00.985" v="942" actId="14100"/>
          <ac:picMkLst>
            <pc:docMk/>
            <pc:sldMk cId="933874890" sldId="300"/>
            <ac:picMk id="7" creationId="{BE4C60FC-1243-9C10-504C-F51E550C5A02}"/>
          </ac:picMkLst>
        </pc:picChg>
      </pc:sldChg>
      <pc:sldChg chg="addSp delSp modSp new mod">
        <pc:chgData name="Janet Coates" userId="ea7fc184-bcb7-4e42-ab6a-4b572a518a51" providerId="ADAL" clId="{754205A5-137B-4CEB-88D1-E841B6B9BB03}" dt="2026-01-31T13:42:02.672" v="1083" actId="1076"/>
        <pc:sldMkLst>
          <pc:docMk/>
          <pc:sldMk cId="3227955963" sldId="301"/>
        </pc:sldMkLst>
        <pc:spChg chg="add mod">
          <ac:chgData name="Janet Coates" userId="ea7fc184-bcb7-4e42-ab6a-4b572a518a51" providerId="ADAL" clId="{754205A5-137B-4CEB-88D1-E841B6B9BB03}" dt="2026-01-31T13:40:21.769" v="1074" actId="1076"/>
          <ac:spMkLst>
            <pc:docMk/>
            <pc:sldMk cId="3227955963" sldId="301"/>
            <ac:spMk id="3" creationId="{27C0EE6F-C31A-2C11-E4E2-86CCDFA82B53}"/>
          </ac:spMkLst>
        </pc:spChg>
        <pc:spChg chg="add mod">
          <ac:chgData name="Janet Coates" userId="ea7fc184-bcb7-4e42-ab6a-4b572a518a51" providerId="ADAL" clId="{754205A5-137B-4CEB-88D1-E841B6B9BB03}" dt="2026-01-31T13:41:58.214" v="1082" actId="1076"/>
          <ac:spMkLst>
            <pc:docMk/>
            <pc:sldMk cId="3227955963" sldId="301"/>
            <ac:spMk id="5" creationId="{EA323A6F-6371-EF3B-2FBD-9DF5641354F0}"/>
          </ac:spMkLst>
        </pc:spChg>
        <pc:picChg chg="add mod">
          <ac:chgData name="Janet Coates" userId="ea7fc184-bcb7-4e42-ab6a-4b572a518a51" providerId="ADAL" clId="{754205A5-137B-4CEB-88D1-E841B6B9BB03}" dt="2026-01-31T13:42:02.672" v="1083" actId="1076"/>
          <ac:picMkLst>
            <pc:docMk/>
            <pc:sldMk cId="3227955963" sldId="301"/>
            <ac:picMk id="7" creationId="{28034C44-CC7B-6B44-8A5C-FFC8EDD51D29}"/>
          </ac:picMkLst>
        </pc:picChg>
      </pc:sldChg>
      <pc:sldChg chg="addSp modSp new mod">
        <pc:chgData name="Janet Coates" userId="ea7fc184-bcb7-4e42-ab6a-4b572a518a51" providerId="ADAL" clId="{754205A5-137B-4CEB-88D1-E841B6B9BB03}" dt="2026-01-31T13:44:05.770" v="1098" actId="14100"/>
        <pc:sldMkLst>
          <pc:docMk/>
          <pc:sldMk cId="2548453574" sldId="302"/>
        </pc:sldMkLst>
        <pc:spChg chg="add mod">
          <ac:chgData name="Janet Coates" userId="ea7fc184-bcb7-4e42-ab6a-4b572a518a51" providerId="ADAL" clId="{754205A5-137B-4CEB-88D1-E841B6B9BB03}" dt="2026-01-31T13:43:45.131" v="1095" actId="1076"/>
          <ac:spMkLst>
            <pc:docMk/>
            <pc:sldMk cId="2548453574" sldId="302"/>
            <ac:spMk id="3" creationId="{093EC13A-440F-F585-4BB3-7B1FA8FEBFE1}"/>
          </ac:spMkLst>
        </pc:spChg>
        <pc:picChg chg="add mod">
          <ac:chgData name="Janet Coates" userId="ea7fc184-bcb7-4e42-ab6a-4b572a518a51" providerId="ADAL" clId="{754205A5-137B-4CEB-88D1-E841B6B9BB03}" dt="2026-01-31T13:44:05.770" v="1098" actId="14100"/>
          <ac:picMkLst>
            <pc:docMk/>
            <pc:sldMk cId="2548453574" sldId="302"/>
            <ac:picMk id="5" creationId="{D57D8EAB-DE2B-6694-ED0E-37872E70AFFA}"/>
          </ac:picMkLst>
        </pc:picChg>
      </pc:sldChg>
      <pc:sldChg chg="addSp delSp modSp new mod">
        <pc:chgData name="Janet Coates" userId="ea7fc184-bcb7-4e42-ab6a-4b572a518a51" providerId="ADAL" clId="{754205A5-137B-4CEB-88D1-E841B6B9BB03}" dt="2026-02-19T14:27:56.369" v="1135" actId="1076"/>
        <pc:sldMkLst>
          <pc:docMk/>
          <pc:sldMk cId="1926065758" sldId="303"/>
        </pc:sldMkLst>
        <pc:spChg chg="mod">
          <ac:chgData name="Janet Coates" userId="ea7fc184-bcb7-4e42-ab6a-4b572a518a51" providerId="ADAL" clId="{754205A5-137B-4CEB-88D1-E841B6B9BB03}" dt="2026-02-19T14:26:46.971" v="1132" actId="1076"/>
          <ac:spMkLst>
            <pc:docMk/>
            <pc:sldMk cId="1926065758" sldId="303"/>
            <ac:spMk id="2" creationId="{DDC2AEF9-4DE9-C76A-DC8F-9CA26BAA99B9}"/>
          </ac:spMkLst>
        </pc:spChg>
        <pc:spChg chg="del">
          <ac:chgData name="Janet Coates" userId="ea7fc184-bcb7-4e42-ab6a-4b572a518a51" providerId="ADAL" clId="{754205A5-137B-4CEB-88D1-E841B6B9BB03}" dt="2026-02-19T14:26:39.990" v="1131" actId="478"/>
          <ac:spMkLst>
            <pc:docMk/>
            <pc:sldMk cId="1926065758" sldId="303"/>
            <ac:spMk id="3" creationId="{5A297786-D4E3-0091-9C30-BF3B39CA2F62}"/>
          </ac:spMkLst>
        </pc:spChg>
        <pc:picChg chg="add mod">
          <ac:chgData name="Janet Coates" userId="ea7fc184-bcb7-4e42-ab6a-4b572a518a51" providerId="ADAL" clId="{754205A5-137B-4CEB-88D1-E841B6B9BB03}" dt="2026-02-19T14:27:56.369" v="1135" actId="1076"/>
          <ac:picMkLst>
            <pc:docMk/>
            <pc:sldMk cId="1926065758" sldId="303"/>
            <ac:picMk id="5" creationId="{85CB432A-AB5C-CAEF-82B0-0ED7763BD659}"/>
          </ac:picMkLst>
        </pc:picChg>
      </pc:sldChg>
      <pc:sldChg chg="addSp modSp new mod">
        <pc:chgData name="Janet Coates" userId="ea7fc184-bcb7-4e42-ab6a-4b572a518a51" providerId="ADAL" clId="{754205A5-137B-4CEB-88D1-E841B6B9BB03}" dt="2026-02-19T14:30:24.166" v="1153" actId="20577"/>
        <pc:sldMkLst>
          <pc:docMk/>
          <pc:sldMk cId="3052186085" sldId="304"/>
        </pc:sldMkLst>
        <pc:spChg chg="add mod">
          <ac:chgData name="Janet Coates" userId="ea7fc184-bcb7-4e42-ab6a-4b572a518a51" providerId="ADAL" clId="{754205A5-137B-4CEB-88D1-E841B6B9BB03}" dt="2026-02-19T14:30:24.166" v="1153" actId="20577"/>
          <ac:spMkLst>
            <pc:docMk/>
            <pc:sldMk cId="3052186085" sldId="304"/>
            <ac:spMk id="2" creationId="{96666DDB-DC96-A489-8A51-EB3B99C22095}"/>
          </ac:spMkLst>
        </pc:spChg>
      </pc:sldChg>
      <pc:sldMasterChg chg="setBg modSldLayout">
        <pc:chgData name="Janet Coates" userId="ea7fc184-bcb7-4e42-ab6a-4b572a518a51" providerId="ADAL" clId="{754205A5-137B-4CEB-88D1-E841B6B9BB03}" dt="2026-01-31T13:23:30.201" v="739"/>
        <pc:sldMasterMkLst>
          <pc:docMk/>
          <pc:sldMasterMk cId="4007643615" sldId="2147483648"/>
        </pc:sldMasterMkLst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4020079747" sldId="2147483649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3140737170" sldId="2147483650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2998660421" sldId="2147483651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3653529869" sldId="2147483652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2122380400" sldId="2147483653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507957751" sldId="2147483654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620013570" sldId="2147483655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1197361762" sldId="2147483656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2960459265" sldId="2147483657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2734265285" sldId="2147483658"/>
          </pc:sldLayoutMkLst>
        </pc:sldLayoutChg>
        <pc:sldLayoutChg chg="setBg">
          <pc:chgData name="Janet Coates" userId="ea7fc184-bcb7-4e42-ab6a-4b572a518a51" providerId="ADAL" clId="{754205A5-137B-4CEB-88D1-E841B6B9BB03}" dt="2026-01-31T13:23:30.201" v="739"/>
          <pc:sldLayoutMkLst>
            <pc:docMk/>
            <pc:sldMasterMk cId="4007643615" sldId="2147483648"/>
            <pc:sldLayoutMk cId="110540112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7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@karthickgisle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Set Free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868F00-9FD1-5A3E-95C3-6F3BD926B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4" r="1270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913C6C-2CD2-9A3D-35A9-BF259CC1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786" y="4660975"/>
            <a:ext cx="6946955" cy="1299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/>
              <a:t>Child Labor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389C6-E6E8-2891-3365-33F992E6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r="21288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FB832F-65FE-5AA3-749F-7034AC29C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b="957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7DE11-666F-0A5F-0486-A7645D2DCDAA}"/>
              </a:ext>
            </a:extLst>
          </p:cNvPr>
          <p:cNvSpPr txBox="1"/>
          <p:nvPr/>
        </p:nvSpPr>
        <p:spPr>
          <a:xfrm>
            <a:off x="42105" y="6185634"/>
            <a:ext cx="2675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Aima Yasir/ Unsplash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1E8F4-8EC6-2404-CF4B-907FA616B358}"/>
              </a:ext>
            </a:extLst>
          </p:cNvPr>
          <p:cNvSpPr txBox="1"/>
          <p:nvPr/>
        </p:nvSpPr>
        <p:spPr>
          <a:xfrm>
            <a:off x="5523221" y="3335412"/>
            <a:ext cx="244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Dulana Kodithuw/ Unsplash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89404-689B-6C38-6828-E18E0A6319B0}"/>
              </a:ext>
            </a:extLst>
          </p:cNvPr>
          <p:cNvSpPr txBox="1"/>
          <p:nvPr/>
        </p:nvSpPr>
        <p:spPr>
          <a:xfrm>
            <a:off x="10364993" y="56813"/>
            <a:ext cx="1818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Simon Reza/ Unsplash</a:t>
            </a:r>
          </a:p>
        </p:txBody>
      </p:sp>
    </p:spTree>
    <p:extLst>
      <p:ext uri="{BB962C8B-B14F-4D97-AF65-F5344CB8AC3E}">
        <p14:creationId xmlns:p14="http://schemas.microsoft.com/office/powerpoint/2010/main" val="300955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F0DE-1758-A4DF-656A-C1E3954A6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4641" y="4459506"/>
            <a:ext cx="8175792" cy="1400400"/>
          </a:xfrm>
        </p:spPr>
        <p:txBody>
          <a:bodyPr wrap="square" anchor="b">
            <a:noAutofit/>
          </a:bodyPr>
          <a:lstStyle/>
          <a:p>
            <a:pPr algn="l"/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 &amp; Displacement</a:t>
            </a:r>
          </a:p>
        </p:txBody>
      </p:sp>
      <p:pic>
        <p:nvPicPr>
          <p:cNvPr id="4" name="Picture 3" descr="A child looking through a hole in a tent&#10;&#10;AI-generated content may be incorrect.">
            <a:extLst>
              <a:ext uri="{FF2B5EF4-FFF2-40B4-BE49-F238E27FC236}">
                <a16:creationId xmlns:a16="http://schemas.microsoft.com/office/drawing/2014/main" id="{6E444FD1-5765-FDC7-6826-EB99255A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r="17293" b="-3"/>
          <a:stretch>
            <a:fillRect/>
          </a:stretch>
        </p:blipFill>
        <p:spPr>
          <a:xfrm>
            <a:off x="79983" y="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13" name="Picture 12" descr="A person looking through a metal fence&#10;&#10;AI-generated content may be incorrect.">
            <a:extLst>
              <a:ext uri="{FF2B5EF4-FFF2-40B4-BE49-F238E27FC236}">
                <a16:creationId xmlns:a16="http://schemas.microsoft.com/office/drawing/2014/main" id="{E3E8638A-FF15-2100-111B-5C4B89A9F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r="7137" b="-3"/>
          <a:stretch>
            <a:fillRect/>
          </a:stretch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16" name="Picture 15" descr="A group of children saluting&#10;&#10;AI-generated content may be incorrect.">
            <a:extLst>
              <a:ext uri="{FF2B5EF4-FFF2-40B4-BE49-F238E27FC236}">
                <a16:creationId xmlns:a16="http://schemas.microsoft.com/office/drawing/2014/main" id="{FF276B2B-5259-BE3D-FABF-263553DC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21814" b="2"/>
          <a:stretch>
            <a:fillRect/>
          </a:stretch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1D36DB-2328-8C47-2C5C-997084970936}"/>
              </a:ext>
            </a:extLst>
          </p:cNvPr>
          <p:cNvSpPr txBox="1"/>
          <p:nvPr/>
        </p:nvSpPr>
        <p:spPr>
          <a:xfrm>
            <a:off x="79983" y="3959032"/>
            <a:ext cx="1585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Salah Darwish/Unsplash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50C23-D490-86B5-2DA4-8C39EAD045CB}"/>
              </a:ext>
            </a:extLst>
          </p:cNvPr>
          <p:cNvSpPr txBox="1"/>
          <p:nvPr/>
        </p:nvSpPr>
        <p:spPr>
          <a:xfrm>
            <a:off x="6576366" y="3585741"/>
            <a:ext cx="13484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Ehteshamul Haque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6B9A6F-1BFC-AC1C-94AE-3463D4F23474}"/>
              </a:ext>
            </a:extLst>
          </p:cNvPr>
          <p:cNvSpPr txBox="1"/>
          <p:nvPr/>
        </p:nvSpPr>
        <p:spPr>
          <a:xfrm>
            <a:off x="10383424" y="3644444"/>
            <a:ext cx="19191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Colorblind Photo/Unsplash</a:t>
            </a:r>
          </a:p>
        </p:txBody>
      </p:sp>
    </p:spTree>
    <p:extLst>
      <p:ext uri="{BB962C8B-B14F-4D97-AF65-F5344CB8AC3E}">
        <p14:creationId xmlns:p14="http://schemas.microsoft.com/office/powerpoint/2010/main" val="19523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768C-98D0-7FB2-A314-1B240A4F2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Worldwide there are an estimated 50 million children in slavery</a:t>
            </a:r>
            <a:endParaRPr lang="en-US" sz="54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6730F4D-22D0-2736-4AD6-00D47733BB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>
            <a:fillRect/>
          </a:stretch>
        </p:blipFill>
        <p:spPr>
          <a:xfrm>
            <a:off x="0" y="0"/>
            <a:ext cx="4657725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1928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0FD550-89E2-0F2E-810D-97784F25B173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What  Makes Children More At Risk?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2CCD75-CF2E-FBB1-1D49-514C6560D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b="22377"/>
          <a:stretch>
            <a:fillRect/>
          </a:stretch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4753-42E0-EF9B-605D-970D50839B93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Being Poor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No Family or Friends to Help Them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Big Disasters – Like Floods and Earthquakes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War or Problems in Their Country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50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46CD0-9495-5379-3FCC-F041D3DC0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253806"/>
            <a:ext cx="4468368" cy="44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D4CA6-B299-D582-5C78-4DEC59F6F672}"/>
              </a:ext>
            </a:extLst>
          </p:cNvPr>
          <p:cNvSpPr txBox="1"/>
          <p:nvPr/>
        </p:nvSpPr>
        <p:spPr>
          <a:xfrm>
            <a:off x="320701" y="5034534"/>
            <a:ext cx="11550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The Set Free Movement began in 2010 </a:t>
            </a:r>
          </a:p>
          <a:p>
            <a:pPr algn="ctr"/>
            <a:r>
              <a:rPr lang="en-US" sz="4800" b="1" dirty="0"/>
              <a:t>under the leadership of Rev. Kevin Austin</a:t>
            </a:r>
          </a:p>
        </p:txBody>
      </p:sp>
    </p:spTree>
    <p:extLst>
      <p:ext uri="{BB962C8B-B14F-4D97-AF65-F5344CB8AC3E}">
        <p14:creationId xmlns:p14="http://schemas.microsoft.com/office/powerpoint/2010/main" val="775559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24D761-FA12-D17E-96EA-05725CD8A316}"/>
              </a:ext>
            </a:extLst>
          </p:cNvPr>
          <p:cNvSpPr txBox="1"/>
          <p:nvPr/>
        </p:nvSpPr>
        <p:spPr>
          <a:xfrm>
            <a:off x="3894659" y="4573164"/>
            <a:ext cx="6039760" cy="1601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 are now Set Free leaders and teams in at least eight countries.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D374B-F867-3A64-09C6-465F9DA6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r="-1" b="13483"/>
          <a:stretch>
            <a:fillRect/>
          </a:stretch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80D292-73E2-3067-B689-AE14A2F70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r="-3" b="1498"/>
          <a:stretch>
            <a:fillRect/>
          </a:stretch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1FD75-4E9B-6DFA-3ACA-46724A3B4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" b="9"/>
          <a:stretch>
            <a:fillRect/>
          </a:stretch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78525-4834-2E07-BBCA-40E7BB603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r="12760" b="-3"/>
          <a:stretch>
            <a:fillRect/>
          </a:stretch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E16E2E-444C-D1C9-A13D-43AC5516A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2" r="3" b="3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1C864D-6160-426B-FAA0-120C5BA44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r="11835" b="4"/>
          <a:stretch>
            <a:fillRect/>
          </a:stretch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0738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E60462-491D-D928-21AF-04524B9A2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3" b="31263"/>
          <a:stretch>
            <a:fillRect/>
          </a:stretch>
        </p:blipFill>
        <p:spPr>
          <a:xfrm>
            <a:off x="0" y="0"/>
            <a:ext cx="12192000" cy="6068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270A8B-DA3D-5339-A997-041417AD2135}"/>
              </a:ext>
            </a:extLst>
          </p:cNvPr>
          <p:cNvSpPr txBox="1"/>
          <p:nvPr/>
        </p:nvSpPr>
        <p:spPr>
          <a:xfrm>
            <a:off x="8771128" y="5770038"/>
            <a:ext cx="35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Photo: Karthick Gislen</a:t>
            </a:r>
            <a:r>
              <a:rPr lang="en-US" dirty="0"/>
              <a:t>/ Unsplash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1FCCD9-570D-0488-08FE-E6D768AE5CB1}"/>
              </a:ext>
            </a:extLst>
          </p:cNvPr>
          <p:cNvSpPr txBox="1"/>
          <p:nvPr/>
        </p:nvSpPr>
        <p:spPr>
          <a:xfrm>
            <a:off x="82296" y="6370042"/>
            <a:ext cx="747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photo is only a representation of the boy in our story.</a:t>
            </a:r>
          </a:p>
        </p:txBody>
      </p:sp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AEF9-4DE9-C76A-DC8F-9CA26BAA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842" y="21352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 in Prayer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B432A-AB5C-CAEF-82B0-0ED7763B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34" y="2295579"/>
            <a:ext cx="2695076" cy="37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6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666DDB-DC96-A489-8A51-EB3B99C22095}"/>
              </a:ext>
            </a:extLst>
          </p:cNvPr>
          <p:cNvSpPr txBox="1"/>
          <p:nvPr/>
        </p:nvSpPr>
        <p:spPr>
          <a:xfrm>
            <a:off x="1576882" y="490757"/>
            <a:ext cx="90382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  <a:r>
              <a:rPr lang="en-US" sz="7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 believe You set people free. Please help everyone who feels trapped or hurt. 						Amen</a:t>
            </a:r>
            <a:endParaRPr lang="en-US" sz="7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86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BF29-41D0-87DA-98A5-9A403B0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</a:t>
            </a:r>
            <a:r>
              <a:rPr lang="en-US" sz="4500" b="1" dirty="0"/>
              <a:t>Set Free</a:t>
            </a:r>
            <a: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Director </a:t>
            </a:r>
            <a:br>
              <a:rPr lang="en-US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dirty="0"/>
              <a:t>Kevin Austin</a:t>
            </a:r>
            <a:b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AEAB4-35F2-8999-55EC-5FEE18FD5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2" y="962526"/>
            <a:ext cx="4811484" cy="48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BF170-B41F-561E-92B4-3EE6BB30772F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Emily  and Emma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94C1C-39F5-9880-224B-E5C257FF7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3312" b="2"/>
          <a:stretch>
            <a:fillRect/>
          </a:stretch>
        </p:blipFill>
        <p:spPr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F1DB8-B723-EBBA-04C9-55E1F94A3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595"/>
          <a:stretch>
            <a:fillRect/>
          </a:stretch>
        </p:blipFill>
        <p:spPr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0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B12FF-0931-35D5-F683-482844E24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648"/>
          <a:stretch>
            <a:fillRect/>
          </a:stretch>
        </p:blipFill>
        <p:spPr>
          <a:xfrm>
            <a:off x="643467" y="557190"/>
            <a:ext cx="4984447" cy="5354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C60FC-1243-9C10-504C-F51E550C5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540"/>
          <a:stretch>
            <a:fillRect/>
          </a:stretch>
        </p:blipFill>
        <p:spPr>
          <a:xfrm>
            <a:off x="6182942" y="557190"/>
            <a:ext cx="5001825" cy="5354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19EBB-D4A9-1B87-6B24-A11B9CF970B1}"/>
              </a:ext>
            </a:extLst>
          </p:cNvPr>
          <p:cNvSpPr txBox="1"/>
          <p:nvPr/>
        </p:nvSpPr>
        <p:spPr>
          <a:xfrm>
            <a:off x="773765" y="5911409"/>
            <a:ext cx="485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William Wilberforce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613DD-9AED-EB6A-E73C-D021E9ABCAA9}"/>
              </a:ext>
            </a:extLst>
          </p:cNvPr>
          <p:cNvSpPr txBox="1"/>
          <p:nvPr/>
        </p:nvSpPr>
        <p:spPr>
          <a:xfrm>
            <a:off x="7237142" y="5911409"/>
            <a:ext cx="3185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John Newton</a:t>
            </a:r>
          </a:p>
        </p:txBody>
      </p:sp>
    </p:spTree>
    <p:extLst>
      <p:ext uri="{BB962C8B-B14F-4D97-AF65-F5344CB8AC3E}">
        <p14:creationId xmlns:p14="http://schemas.microsoft.com/office/powerpoint/2010/main" val="933874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C0EE6F-C31A-2C11-E4E2-86CCDFA82B53}"/>
              </a:ext>
            </a:extLst>
          </p:cNvPr>
          <p:cNvSpPr txBox="1"/>
          <p:nvPr/>
        </p:nvSpPr>
        <p:spPr>
          <a:xfrm>
            <a:off x="3907536" y="316499"/>
            <a:ext cx="8284464" cy="6794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1500"/>
              </a:spcBef>
              <a:buNone/>
            </a:pPr>
            <a:r>
              <a:rPr lang="en-US" sz="3800" dirty="0">
                <a:effectLst/>
              </a:rPr>
              <a:t>Amazing grace! how sweet the sound,</a:t>
            </a:r>
            <a:br>
              <a:rPr lang="en-US" sz="3800" dirty="0">
                <a:effectLst/>
              </a:rPr>
            </a:br>
            <a:r>
              <a:rPr lang="en-US" sz="3800" dirty="0">
                <a:effectLst/>
              </a:rPr>
              <a:t>  That saved a wretch; like me!</a:t>
            </a:r>
            <a:br>
              <a:rPr lang="en-US" sz="3800" dirty="0">
                <a:effectLst/>
              </a:rPr>
            </a:br>
            <a:r>
              <a:rPr lang="en-US" sz="3800" dirty="0">
                <a:effectLst/>
              </a:rPr>
              <a:t>I once was lost, but now am found,</a:t>
            </a:r>
            <a:br>
              <a:rPr lang="en-US" sz="3800" dirty="0">
                <a:effectLst/>
              </a:rPr>
            </a:br>
            <a:r>
              <a:rPr lang="en-US" sz="3800" dirty="0">
                <a:effectLst/>
              </a:rPr>
              <a:t>  Was blind, but now I see.</a:t>
            </a:r>
          </a:p>
          <a:p>
            <a:pPr algn="r" fontAlgn="t">
              <a:spcBef>
                <a:spcPts val="1500"/>
              </a:spcBef>
              <a:buNone/>
            </a:pPr>
            <a:endParaRPr lang="en-US" sz="3800" dirty="0">
              <a:effectLst/>
            </a:endParaRPr>
          </a:p>
          <a:p>
            <a:pPr fontAlgn="t">
              <a:spcBef>
                <a:spcPts val="1500"/>
              </a:spcBef>
              <a:buNone/>
            </a:pPr>
            <a:r>
              <a:rPr lang="en-US" sz="3800" dirty="0">
                <a:effectLst/>
              </a:rPr>
              <a:t>’Twas grace that taught my heart to fear,</a:t>
            </a:r>
            <a:br>
              <a:rPr lang="en-US" sz="3800" dirty="0">
                <a:effectLst/>
              </a:rPr>
            </a:br>
            <a:r>
              <a:rPr lang="en-US" sz="3800" dirty="0">
                <a:effectLst/>
              </a:rPr>
              <a:t>  And grace my fears relieved;</a:t>
            </a:r>
            <a:br>
              <a:rPr lang="en-US" sz="3800" dirty="0">
                <a:effectLst/>
              </a:rPr>
            </a:br>
            <a:r>
              <a:rPr lang="en-US" sz="3800" dirty="0">
                <a:effectLst/>
              </a:rPr>
              <a:t>How precious did that grace appear</a:t>
            </a:r>
            <a:br>
              <a:rPr lang="en-US" sz="3800" dirty="0">
                <a:effectLst/>
              </a:rPr>
            </a:br>
            <a:r>
              <a:rPr lang="en-US" sz="3800" dirty="0">
                <a:effectLst/>
              </a:rPr>
              <a:t>  The hour I first believed!</a:t>
            </a:r>
          </a:p>
          <a:p>
            <a:pPr algn="r" fontAlgn="t">
              <a:spcBef>
                <a:spcPts val="1500"/>
              </a:spcBef>
              <a:buNone/>
            </a:pPr>
            <a:r>
              <a:rPr lang="en-US" dirty="0">
                <a:solidFill>
                  <a:srgbClr val="444444"/>
                </a:solidFill>
                <a:effectLst/>
              </a:rPr>
              <a:t>3</a:t>
            </a:r>
            <a:endParaRPr lang="en-US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23A6F-6371-EF3B-2FBD-9DF5641354F0}"/>
              </a:ext>
            </a:extLst>
          </p:cNvPr>
          <p:cNvSpPr txBox="1"/>
          <p:nvPr/>
        </p:nvSpPr>
        <p:spPr>
          <a:xfrm>
            <a:off x="1206573" y="2111829"/>
            <a:ext cx="25237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Amazing Grace</a:t>
            </a:r>
          </a:p>
          <a:p>
            <a:r>
              <a:rPr lang="en-US" dirty="0"/>
              <a:t>By </a:t>
            </a:r>
          </a:p>
          <a:p>
            <a:r>
              <a:rPr lang="en-US" dirty="0"/>
              <a:t>John Newton</a:t>
            </a:r>
          </a:p>
        </p:txBody>
      </p:sp>
      <p:pic>
        <p:nvPicPr>
          <p:cNvPr id="7" name="Graphic 6" descr="Treble clef with solid fill">
            <a:extLst>
              <a:ext uri="{FF2B5EF4-FFF2-40B4-BE49-F238E27FC236}">
                <a16:creationId xmlns:a16="http://schemas.microsoft.com/office/drawing/2014/main" id="{28034C44-CC7B-6B44-8A5C-FFC8EDD51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5159" y="76454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EC13A-440F-F585-4BB3-7B1FA8FEBFE1}"/>
              </a:ext>
            </a:extLst>
          </p:cNvPr>
          <p:cNvSpPr txBox="1"/>
          <p:nvPr/>
        </p:nvSpPr>
        <p:spPr>
          <a:xfrm>
            <a:off x="821436" y="682094"/>
            <a:ext cx="9634728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>
              <a:buNone/>
            </a:pPr>
            <a:r>
              <a:rPr lang="en-US" sz="3900" i="0" dirty="0">
                <a:solidFill>
                  <a:srgbClr val="000000"/>
                </a:solidFill>
                <a:effectLst/>
              </a:rPr>
              <a:t>The Lord hath promised good to me,</a:t>
            </a:r>
            <a:br>
              <a:rPr lang="en-US" sz="3900" i="0" dirty="0">
                <a:solidFill>
                  <a:srgbClr val="000000"/>
                </a:solidFill>
                <a:effectLst/>
              </a:rPr>
            </a:br>
            <a:r>
              <a:rPr lang="en-US" sz="3900" i="0" dirty="0">
                <a:solidFill>
                  <a:srgbClr val="000000"/>
                </a:solidFill>
                <a:effectLst/>
              </a:rPr>
              <a:t>  His word my hope secures;</a:t>
            </a:r>
            <a:br>
              <a:rPr lang="en-US" sz="3900" i="0" dirty="0">
                <a:solidFill>
                  <a:srgbClr val="000000"/>
                </a:solidFill>
                <a:effectLst/>
              </a:rPr>
            </a:br>
            <a:r>
              <a:rPr lang="en-US" sz="3900" i="0" dirty="0">
                <a:solidFill>
                  <a:srgbClr val="000000"/>
                </a:solidFill>
                <a:effectLst/>
              </a:rPr>
              <a:t>He will my shield and portion be</a:t>
            </a:r>
            <a:br>
              <a:rPr lang="en-US" sz="3900" i="0" dirty="0">
                <a:solidFill>
                  <a:srgbClr val="000000"/>
                </a:solidFill>
                <a:effectLst/>
              </a:rPr>
            </a:br>
            <a:r>
              <a:rPr lang="en-US" sz="3900" i="0" dirty="0">
                <a:solidFill>
                  <a:srgbClr val="000000"/>
                </a:solidFill>
                <a:effectLst/>
              </a:rPr>
              <a:t>  As long as life endures.</a:t>
            </a:r>
          </a:p>
          <a:p>
            <a:pPr algn="r" fontAlgn="t">
              <a:buNone/>
            </a:pPr>
            <a:endParaRPr lang="en-US" sz="3900" i="0" dirty="0">
              <a:solidFill>
                <a:srgbClr val="000000"/>
              </a:solidFill>
              <a:effectLst/>
            </a:endParaRPr>
          </a:p>
          <a:p>
            <a:pPr algn="l" fontAlgn="t">
              <a:buNone/>
            </a:pPr>
            <a:r>
              <a:rPr lang="en-US" sz="3900" i="0" dirty="0">
                <a:solidFill>
                  <a:srgbClr val="000000"/>
                </a:solidFill>
                <a:effectLst/>
              </a:rPr>
              <a:t>When we’ve been there ten thousand years,</a:t>
            </a:r>
            <a:br>
              <a:rPr lang="en-US" sz="3900" i="0" dirty="0">
                <a:solidFill>
                  <a:srgbClr val="000000"/>
                </a:solidFill>
                <a:effectLst/>
              </a:rPr>
            </a:br>
            <a:r>
              <a:rPr lang="en-US" sz="3900" i="0" dirty="0">
                <a:solidFill>
                  <a:srgbClr val="000000"/>
                </a:solidFill>
                <a:effectLst/>
              </a:rPr>
              <a:t>  Bright shining as the sun,</a:t>
            </a:r>
            <a:br>
              <a:rPr lang="en-US" sz="3900" i="0" dirty="0">
                <a:solidFill>
                  <a:srgbClr val="000000"/>
                </a:solidFill>
                <a:effectLst/>
              </a:rPr>
            </a:br>
            <a:r>
              <a:rPr lang="en-US" sz="3900" i="0" dirty="0">
                <a:solidFill>
                  <a:srgbClr val="000000"/>
                </a:solidFill>
                <a:effectLst/>
              </a:rPr>
              <a:t>We’ve no less days to sing God’s praise</a:t>
            </a:r>
            <a:br>
              <a:rPr lang="en-US" sz="3900" i="0" dirty="0">
                <a:solidFill>
                  <a:srgbClr val="000000"/>
                </a:solidFill>
                <a:effectLst/>
              </a:rPr>
            </a:br>
            <a:r>
              <a:rPr lang="en-US" sz="3900" i="0" dirty="0">
                <a:solidFill>
                  <a:srgbClr val="000000"/>
                </a:solidFill>
                <a:effectLst/>
              </a:rPr>
              <a:t>  Than when we first begun.</a:t>
            </a:r>
          </a:p>
        </p:txBody>
      </p:sp>
      <p:pic>
        <p:nvPicPr>
          <p:cNvPr id="5" name="Graphic 4" descr="Music notation with solid fill">
            <a:extLst>
              <a:ext uri="{FF2B5EF4-FFF2-40B4-BE49-F238E27FC236}">
                <a16:creationId xmlns:a16="http://schemas.microsoft.com/office/drawing/2014/main" id="{D57D8EAB-DE2B-6694-ED0E-37872E70A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6913" y="1534885"/>
            <a:ext cx="2634343" cy="26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4019" y="2550983"/>
            <a:ext cx="7387772" cy="2206171"/>
          </a:xfrm>
        </p:spPr>
        <p:txBody>
          <a:bodyPr anchor="ctr">
            <a:normAutofit fontScale="90000"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Problems Faced by Children Around the World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4" y="1025642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standing in front of a pile of plastic bottles&#10;&#10;AI-generated content may be incorrect.">
            <a:extLst>
              <a:ext uri="{FF2B5EF4-FFF2-40B4-BE49-F238E27FC236}">
                <a16:creationId xmlns:a16="http://schemas.microsoft.com/office/drawing/2014/main" id="{BC09BC02-2203-9297-C698-B67BCD883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20667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886" y="5408279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Poverty</a:t>
            </a:r>
          </a:p>
        </p:txBody>
      </p:sp>
      <p:pic>
        <p:nvPicPr>
          <p:cNvPr id="12" name="Picture 11" descr="A child and child with dirty face&#10;&#10;AI-generated content may be incorrect.">
            <a:extLst>
              <a:ext uri="{FF2B5EF4-FFF2-40B4-BE49-F238E27FC236}">
                <a16:creationId xmlns:a16="http://schemas.microsoft.com/office/drawing/2014/main" id="{12381B82-9D69-50C1-94BA-E30704E0C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840" b="-3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7F2D3-9CC5-D57B-6D32-3CC811DB8550}"/>
              </a:ext>
            </a:extLst>
          </p:cNvPr>
          <p:cNvSpPr txBox="1"/>
          <p:nvPr/>
        </p:nvSpPr>
        <p:spPr>
          <a:xfrm>
            <a:off x="10778435" y="6467061"/>
            <a:ext cx="1334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Photo: Jan Coates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86CE6-C5FC-A4AA-0404-9FB782D48FA4}"/>
              </a:ext>
            </a:extLst>
          </p:cNvPr>
          <p:cNvSpPr txBox="1"/>
          <p:nvPr/>
        </p:nvSpPr>
        <p:spPr>
          <a:xfrm>
            <a:off x="0" y="4863123"/>
            <a:ext cx="1861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 Billy Cedeno/Pixabay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 dirty="0">
                <a:latin typeface="+mj-lt"/>
                <a:ea typeface="+mj-ea"/>
                <a:cs typeface="+mj-cs"/>
              </a:rPr>
              <a:t>Unsafe Water</a:t>
            </a:r>
          </a:p>
        </p:txBody>
      </p:sp>
      <p:pic>
        <p:nvPicPr>
          <p:cNvPr id="6" name="Picture 5" descr="A reflection of a person in water&#10;&#10;AI-generated content may be incorrect.">
            <a:extLst>
              <a:ext uri="{FF2B5EF4-FFF2-40B4-BE49-F238E27FC236}">
                <a16:creationId xmlns:a16="http://schemas.microsoft.com/office/drawing/2014/main" id="{1A927D1E-664A-C8E0-DA61-AE69D64EB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3195"/>
          <a:stretch>
            <a:fillRect/>
          </a:stretch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puddle in a muddy field&#10;&#10;AI-generated content may be incorrect.">
            <a:extLst>
              <a:ext uri="{FF2B5EF4-FFF2-40B4-BE49-F238E27FC236}">
                <a16:creationId xmlns:a16="http://schemas.microsoft.com/office/drawing/2014/main" id="{E0E5F610-924F-A764-95E9-7E0232A5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12457"/>
          <a:stretch>
            <a:fillRect/>
          </a:stretch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2A0F6-738A-2A1D-073D-F3E0A2126692}"/>
              </a:ext>
            </a:extLst>
          </p:cNvPr>
          <p:cNvSpPr txBox="1"/>
          <p:nvPr/>
        </p:nvSpPr>
        <p:spPr>
          <a:xfrm>
            <a:off x="83890" y="6539218"/>
            <a:ext cx="20681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Photo: Trevor Gerzan Unsplash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12F84-465F-3381-D1C1-D8CF8D680F68}"/>
              </a:ext>
            </a:extLst>
          </p:cNvPr>
          <p:cNvSpPr txBox="1"/>
          <p:nvPr/>
        </p:nvSpPr>
        <p:spPr>
          <a:xfrm>
            <a:off x="10236958" y="6596389"/>
            <a:ext cx="1827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Photo: u_yirilulxqp/Pixabay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778B-CA0B-86CE-E06B-8C89CF22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97" y="2521471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Hunger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children eating at a table&#10;&#10;AI-generated content may be incorrect.">
            <a:extLst>
              <a:ext uri="{FF2B5EF4-FFF2-40B4-BE49-F238E27FC236}">
                <a16:creationId xmlns:a16="http://schemas.microsoft.com/office/drawing/2014/main" id="{C0AAA747-B7F9-C911-6C27-56685B54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r="-1" b="24402"/>
          <a:stretch>
            <a:fillRect/>
          </a:stretch>
        </p:blipFill>
        <p:spPr>
          <a:xfrm>
            <a:off x="4859669" y="54295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group of kids sitting at a table eating food&#10;&#10;AI-generated content may be incorrect.">
            <a:extLst>
              <a:ext uri="{FF2B5EF4-FFF2-40B4-BE49-F238E27FC236}">
                <a16:creationId xmlns:a16="http://schemas.microsoft.com/office/drawing/2014/main" id="{A85DE76C-D021-0D59-5EE2-02D74D82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9505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B89FB-B453-89E7-37D8-04F1D7F04AE4}"/>
              </a:ext>
            </a:extLst>
          </p:cNvPr>
          <p:cNvSpPr txBox="1"/>
          <p:nvPr/>
        </p:nvSpPr>
        <p:spPr>
          <a:xfrm>
            <a:off x="8362951" y="4216344"/>
            <a:ext cx="2895600" cy="1289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A960C-954B-4BE9-789A-6CF5899C37CD}"/>
              </a:ext>
            </a:extLst>
          </p:cNvPr>
          <p:cNvSpPr txBox="1"/>
          <p:nvPr/>
        </p:nvSpPr>
        <p:spPr>
          <a:xfrm>
            <a:off x="10587340" y="6572873"/>
            <a:ext cx="10711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Calo Britto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4F9FD-F9EC-8D7F-1277-93073422DDE1}"/>
              </a:ext>
            </a:extLst>
          </p:cNvPr>
          <p:cNvSpPr txBox="1"/>
          <p:nvPr/>
        </p:nvSpPr>
        <p:spPr>
          <a:xfrm>
            <a:off x="9937058" y="3517834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Jan Coates</a:t>
            </a:r>
          </a:p>
        </p:txBody>
      </p:sp>
    </p:spTree>
    <p:extLst>
      <p:ext uri="{BB962C8B-B14F-4D97-AF65-F5344CB8AC3E}">
        <p14:creationId xmlns:p14="http://schemas.microsoft.com/office/powerpoint/2010/main" val="37410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DCFD6-AAF1-F5BC-ECE5-5863BBD34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/>
          <a:stretch/>
        </p:blipFill>
        <p:spPr>
          <a:xfrm>
            <a:off x="59466" y="7432"/>
            <a:ext cx="3728839" cy="419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1FD31-A986-FD39-2DE6-BFB22E449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r="2091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C5E38-633F-AB4C-9B3F-75491C3CF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4072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DD4EA-4A11-34E4-6DF6-D7A0A372A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21913"/>
          <a:stretch/>
        </p:blipFill>
        <p:spPr>
          <a:xfrm>
            <a:off x="59466" y="423476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9422-BB91-1DE7-FCCC-18D9BF619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7912" y="4621896"/>
            <a:ext cx="6027504" cy="1471335"/>
          </a:xfrm>
        </p:spPr>
        <p:txBody>
          <a:bodyPr anchor="b">
            <a:noAutofit/>
          </a:bodyPr>
          <a:lstStyle/>
          <a:p>
            <a:pPr algn="l"/>
            <a:r>
              <a:rPr lang="en-US" sz="6600" b="1" dirty="0"/>
              <a:t>Inadequate Shelter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7D4B3-A68E-4717-0E06-3F42349ABBFE}"/>
              </a:ext>
            </a:extLst>
          </p:cNvPr>
          <p:cNvSpPr txBox="1"/>
          <p:nvPr/>
        </p:nvSpPr>
        <p:spPr>
          <a:xfrm>
            <a:off x="2544784" y="3978637"/>
            <a:ext cx="2047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Ján Coates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47426-8A0C-DA48-51F6-BD7456664DF4}"/>
              </a:ext>
            </a:extLst>
          </p:cNvPr>
          <p:cNvSpPr txBox="1"/>
          <p:nvPr/>
        </p:nvSpPr>
        <p:spPr>
          <a:xfrm>
            <a:off x="306845" y="6537780"/>
            <a:ext cx="3363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Shelby Murphy/Unsplash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CCD41-CDE9-E740-2F2B-1869212FA960}"/>
              </a:ext>
            </a:extLst>
          </p:cNvPr>
          <p:cNvSpPr txBox="1"/>
          <p:nvPr/>
        </p:nvSpPr>
        <p:spPr>
          <a:xfrm>
            <a:off x="5508707" y="3631027"/>
            <a:ext cx="2141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Laron Taylor/Unsplash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9F3C7-AB19-3381-014C-0EF1702BC002}"/>
              </a:ext>
            </a:extLst>
          </p:cNvPr>
          <p:cNvSpPr txBox="1"/>
          <p:nvPr/>
        </p:nvSpPr>
        <p:spPr>
          <a:xfrm>
            <a:off x="8460560" y="3641049"/>
            <a:ext cx="2141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Photo: Nguyen Kiet/Unsplash</a:t>
            </a:r>
          </a:p>
        </p:txBody>
      </p:sp>
    </p:spTree>
    <p:extLst>
      <p:ext uri="{BB962C8B-B14F-4D97-AF65-F5344CB8AC3E}">
        <p14:creationId xmlns:p14="http://schemas.microsoft.com/office/powerpoint/2010/main" val="175264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drip to a person lying in a hospital bed&#10;&#10;AI-generated content may be incorrect.">
            <a:extLst>
              <a:ext uri="{FF2B5EF4-FFF2-40B4-BE49-F238E27FC236}">
                <a16:creationId xmlns:a16="http://schemas.microsoft.com/office/drawing/2014/main" id="{135140C2-4114-71A7-51D0-6F0EFAE16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12459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icture 4" descr="A person holding several babies&#10;&#10;AI-generated content may be incorrect.">
            <a:extLst>
              <a:ext uri="{FF2B5EF4-FFF2-40B4-BE49-F238E27FC236}">
                <a16:creationId xmlns:a16="http://schemas.microsoft.com/office/drawing/2014/main" id="{BDA8E5CD-87BB-F645-0199-327A9D15D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r="897" b="1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25420B5-8432-2822-A21D-2058D148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67460-17F0-713C-7D4C-12658F541672}"/>
              </a:ext>
            </a:extLst>
          </p:cNvPr>
          <p:cNvSpPr txBox="1"/>
          <p:nvPr/>
        </p:nvSpPr>
        <p:spPr>
          <a:xfrm>
            <a:off x="163585" y="2315361"/>
            <a:ext cx="3485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Sickness &amp; Disease</a:t>
            </a:r>
          </a:p>
        </p:txBody>
      </p:sp>
    </p:spTree>
    <p:extLst>
      <p:ext uri="{BB962C8B-B14F-4D97-AF65-F5344CB8AC3E}">
        <p14:creationId xmlns:p14="http://schemas.microsoft.com/office/powerpoint/2010/main" val="57176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154" y="3683428"/>
            <a:ext cx="4937937" cy="1147150"/>
          </a:xfrm>
        </p:spPr>
        <p:txBody>
          <a:bodyPr anchor="t">
            <a:noAutofit/>
          </a:bodyPr>
          <a:lstStyle/>
          <a:p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Education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CF764D-FE5A-982A-42EC-25D9D780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13476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A9845-B101-4185-EF84-27112DAEF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b="4227"/>
          <a:stretch/>
        </p:blipFill>
        <p:spPr>
          <a:xfrm>
            <a:off x="0" y="2220259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27992-3850-AA75-BB3A-519F012D0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8512D-A705-5ED7-6C9B-973916E6A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16685"/>
          <a:stretch/>
        </p:blipFill>
        <p:spPr>
          <a:xfrm>
            <a:off x="5612748" y="49016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8DE27C-81D6-8833-70C3-7033A1641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11232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80CBC-16C6-826C-CBA0-B5C49AF26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6159"/>
          <a:stretch/>
        </p:blipFill>
        <p:spPr>
          <a:xfrm>
            <a:off x="9278727" y="4003249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BE0E2-9361-4C43-5BDF-242E1B1CD956}"/>
              </a:ext>
            </a:extLst>
          </p:cNvPr>
          <p:cNvSpPr txBox="1"/>
          <p:nvPr/>
        </p:nvSpPr>
        <p:spPr>
          <a:xfrm>
            <a:off x="10513786" y="3305889"/>
            <a:ext cx="1454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Latin America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8B4FF-0BC0-68F8-7E2A-6F020663FA2B}"/>
              </a:ext>
            </a:extLst>
          </p:cNvPr>
          <p:cNvSpPr txBox="1"/>
          <p:nvPr/>
        </p:nvSpPr>
        <p:spPr>
          <a:xfrm>
            <a:off x="2040858" y="1876541"/>
            <a:ext cx="1746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Photo: Kevin Austin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B9BBF-2446-8432-4C77-44E921E51F65}"/>
              </a:ext>
            </a:extLst>
          </p:cNvPr>
          <p:cNvSpPr txBox="1"/>
          <p:nvPr/>
        </p:nvSpPr>
        <p:spPr>
          <a:xfrm>
            <a:off x="3106901" y="6543706"/>
            <a:ext cx="192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</a:rPr>
              <a:t>Photo: Kevin Austin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178B4-8861-1E3A-F970-9CC39C7576E5}"/>
              </a:ext>
            </a:extLst>
          </p:cNvPr>
          <p:cNvSpPr txBox="1"/>
          <p:nvPr/>
        </p:nvSpPr>
        <p:spPr>
          <a:xfrm>
            <a:off x="7329873" y="6611779"/>
            <a:ext cx="2594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Photo: Jonathan Ramalho/Unsplash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41FD8-B186-182C-1D44-EAD07E72B379}"/>
              </a:ext>
            </a:extLst>
          </p:cNvPr>
          <p:cNvSpPr txBox="1"/>
          <p:nvPr/>
        </p:nvSpPr>
        <p:spPr>
          <a:xfrm>
            <a:off x="7487101" y="3123164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Trevor Owen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585DC-45A3-1F59-98B7-A4CC21A270A4}"/>
              </a:ext>
            </a:extLst>
          </p:cNvPr>
          <p:cNvSpPr txBox="1"/>
          <p:nvPr/>
        </p:nvSpPr>
        <p:spPr>
          <a:xfrm>
            <a:off x="4319378" y="4026171"/>
            <a:ext cx="10711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Calo Britto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</TotalTime>
  <Words>491</Words>
  <Application>Microsoft Office PowerPoint</Application>
  <PresentationFormat>Widescreen</PresentationFormat>
  <Paragraphs>73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Comic Sans MS</vt:lpstr>
      <vt:lpstr>Office Theme</vt:lpstr>
      <vt:lpstr>Global Adventures</vt:lpstr>
      <vt:lpstr>Theme Verse</vt:lpstr>
      <vt:lpstr>Explore the Problems Faced by Children Around the World</vt:lpstr>
      <vt:lpstr>Poverty</vt:lpstr>
      <vt:lpstr>Unsafe Water</vt:lpstr>
      <vt:lpstr>Hunger </vt:lpstr>
      <vt:lpstr>Inadequate Shelter</vt:lpstr>
      <vt:lpstr>PowerPoint Presentation</vt:lpstr>
      <vt:lpstr>Lack of Education</vt:lpstr>
      <vt:lpstr>PowerPoint Presentation</vt:lpstr>
      <vt:lpstr>War &amp; Displacement</vt:lpstr>
      <vt:lpstr>Worldwide there are an estimated 50 million children in slavery</vt:lpstr>
      <vt:lpstr>PowerPoint Presentation</vt:lpstr>
      <vt:lpstr>PowerPoint Presentation</vt:lpstr>
      <vt:lpstr>PowerPoint Presentation</vt:lpstr>
      <vt:lpstr>PowerPoint Presentation</vt:lpstr>
      <vt:lpstr>Adventure Story</vt:lpstr>
      <vt:lpstr>PowerPoint Presentation</vt:lpstr>
      <vt:lpstr>Adventure in Prayer</vt:lpstr>
      <vt:lpstr>PowerPoint Presentation</vt:lpstr>
      <vt:lpstr>People on Adventure</vt:lpstr>
      <vt:lpstr>  Meet Set Free Director  Kevin Austin </vt:lpstr>
      <vt:lpstr>PowerPoint Presentation</vt:lpstr>
      <vt:lpstr>Adventures in Culture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6</cp:revision>
  <dcterms:created xsi:type="dcterms:W3CDTF">2025-01-06T16:31:28Z</dcterms:created>
  <dcterms:modified xsi:type="dcterms:W3CDTF">2026-02-19T14:30:26Z</dcterms:modified>
</cp:coreProperties>
</file>