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9" r:id="rId4"/>
    <p:sldId id="260" r:id="rId5"/>
    <p:sldId id="261" r:id="rId6"/>
    <p:sldId id="266" r:id="rId7"/>
    <p:sldId id="284" r:id="rId8"/>
    <p:sldId id="262" r:id="rId9"/>
    <p:sldId id="263" r:id="rId10"/>
    <p:sldId id="280" r:id="rId11"/>
    <p:sldId id="285" r:id="rId12"/>
    <p:sldId id="286" r:id="rId13"/>
    <p:sldId id="287" r:id="rId14"/>
    <p:sldId id="281" r:id="rId15"/>
    <p:sldId id="271" r:id="rId16"/>
    <p:sldId id="267" r:id="rId17"/>
    <p:sldId id="275" r:id="rId18"/>
    <p:sldId id="276" r:id="rId19"/>
    <p:sldId id="273" r:id="rId20"/>
    <p:sldId id="288" r:id="rId21"/>
    <p:sldId id="277" r:id="rId22"/>
    <p:sldId id="274" r:id="rId23"/>
    <p:sldId id="278" r:id="rId24"/>
    <p:sldId id="279" r:id="rId25"/>
    <p:sldId id="283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B747E9-BA6E-40F6-82E1-D1E50E141367}">
          <p14:sldIdLst>
            <p14:sldId id="256"/>
            <p14:sldId id="258"/>
            <p14:sldId id="259"/>
            <p14:sldId id="260"/>
            <p14:sldId id="261"/>
            <p14:sldId id="266"/>
            <p14:sldId id="284"/>
            <p14:sldId id="262"/>
            <p14:sldId id="263"/>
            <p14:sldId id="280"/>
            <p14:sldId id="285"/>
            <p14:sldId id="286"/>
            <p14:sldId id="287"/>
            <p14:sldId id="281"/>
            <p14:sldId id="271"/>
            <p14:sldId id="267"/>
            <p14:sldId id="275"/>
            <p14:sldId id="276"/>
            <p14:sldId id="273"/>
            <p14:sldId id="288"/>
            <p14:sldId id="277"/>
            <p14:sldId id="274"/>
            <p14:sldId id="278"/>
            <p14:sldId id="279"/>
            <p14:sldId id="283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3F571A-F420-43DD-BB47-A564256DBFB5}" v="150" dt="2026-05-08T20:30:34.0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2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112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 Coates" userId="ea7fc184-bcb7-4e42-ab6a-4b572a518a51" providerId="ADAL" clId="{8882B39D-4A97-4859-9317-36DC6C19658C}"/>
    <pc:docChg chg="undo custSel addSld delSld modSld modSection">
      <pc:chgData name="Janet Coates" userId="ea7fc184-bcb7-4e42-ab6a-4b572a518a51" providerId="ADAL" clId="{8882B39D-4A97-4859-9317-36DC6C19658C}" dt="2026-05-08T20:30:08.846" v="2438" actId="2"/>
      <pc:docMkLst>
        <pc:docMk/>
      </pc:docMkLst>
      <pc:sldChg chg="modSp mod">
        <pc:chgData name="Janet Coates" userId="ea7fc184-bcb7-4e42-ab6a-4b572a518a51" providerId="ADAL" clId="{8882B39D-4A97-4859-9317-36DC6C19658C}" dt="2026-05-08T13:21:32.061" v="17" actId="20577"/>
        <pc:sldMkLst>
          <pc:docMk/>
          <pc:sldMk cId="2534164958" sldId="256"/>
        </pc:sldMkLst>
        <pc:spChg chg="mod">
          <ac:chgData name="Janet Coates" userId="ea7fc184-bcb7-4e42-ab6a-4b572a518a51" providerId="ADAL" clId="{8882B39D-4A97-4859-9317-36DC6C19658C}" dt="2026-05-08T13:21:32.061" v="17" actId="20577"/>
          <ac:spMkLst>
            <pc:docMk/>
            <pc:sldMk cId="2534164958" sldId="256"/>
            <ac:spMk id="3" creationId="{95F1DAD0-2B2F-541E-76CA-B7C79310A818}"/>
          </ac:spMkLst>
        </pc:spChg>
      </pc:sldChg>
      <pc:sldChg chg="modSp mod">
        <pc:chgData name="Janet Coates" userId="ea7fc184-bcb7-4e42-ab6a-4b572a518a51" providerId="ADAL" clId="{8882B39D-4A97-4859-9317-36DC6C19658C}" dt="2026-05-08T13:28:50.215" v="74" actId="27636"/>
        <pc:sldMkLst>
          <pc:docMk/>
          <pc:sldMk cId="3828048134" sldId="258"/>
        </pc:sldMkLst>
        <pc:spChg chg="mod">
          <ac:chgData name="Janet Coates" userId="ea7fc184-bcb7-4e42-ab6a-4b572a518a51" providerId="ADAL" clId="{8882B39D-4A97-4859-9317-36DC6C19658C}" dt="2026-05-08T13:28:50.215" v="74" actId="27636"/>
          <ac:spMkLst>
            <pc:docMk/>
            <pc:sldMk cId="3828048134" sldId="258"/>
            <ac:spMk id="4" creationId="{BD4C3243-8B41-FF5B-F692-37DFA750A87A}"/>
          </ac:spMkLst>
        </pc:spChg>
      </pc:sldChg>
      <pc:sldChg chg="modSp mod">
        <pc:chgData name="Janet Coates" userId="ea7fc184-bcb7-4e42-ab6a-4b572a518a51" providerId="ADAL" clId="{8882B39D-4A97-4859-9317-36DC6C19658C}" dt="2026-05-08T15:04:35.701" v="140" actId="14826"/>
        <pc:sldMkLst>
          <pc:docMk/>
          <pc:sldMk cId="3502889187" sldId="260"/>
        </pc:sldMkLst>
        <pc:spChg chg="mod">
          <ac:chgData name="Janet Coates" userId="ea7fc184-bcb7-4e42-ab6a-4b572a518a51" providerId="ADAL" clId="{8882B39D-4A97-4859-9317-36DC6C19658C}" dt="2026-05-08T15:01:23.469" v="138" actId="1076"/>
          <ac:spMkLst>
            <pc:docMk/>
            <pc:sldMk cId="3502889187" sldId="260"/>
            <ac:spMk id="2" creationId="{4B3BAA7C-DD12-DB4F-2944-688A0AB81577}"/>
          </ac:spMkLst>
        </pc:spChg>
        <pc:spChg chg="mod">
          <ac:chgData name="Janet Coates" userId="ea7fc184-bcb7-4e42-ab6a-4b572a518a51" providerId="ADAL" clId="{8882B39D-4A97-4859-9317-36DC6C19658C}" dt="2026-05-08T15:01:36.299" v="139" actId="1076"/>
          <ac:spMkLst>
            <pc:docMk/>
            <pc:sldMk cId="3502889187" sldId="260"/>
            <ac:spMk id="9" creationId="{4DF9AB50-7B4F-991F-311F-FA1248000037}"/>
          </ac:spMkLst>
        </pc:spChg>
        <pc:picChg chg="mod">
          <ac:chgData name="Janet Coates" userId="ea7fc184-bcb7-4e42-ab6a-4b572a518a51" providerId="ADAL" clId="{8882B39D-4A97-4859-9317-36DC6C19658C}" dt="2026-05-08T15:01:19.293" v="137" actId="1076"/>
          <ac:picMkLst>
            <pc:docMk/>
            <pc:sldMk cId="3502889187" sldId="260"/>
            <ac:picMk id="5" creationId="{48B450D5-40CB-B509-35CD-132F95DDA7F6}"/>
          </ac:picMkLst>
        </pc:picChg>
        <pc:picChg chg="mod">
          <ac:chgData name="Janet Coates" userId="ea7fc184-bcb7-4e42-ab6a-4b572a518a51" providerId="ADAL" clId="{8882B39D-4A97-4859-9317-36DC6C19658C}" dt="2026-05-08T15:04:35.701" v="140" actId="14826"/>
          <ac:picMkLst>
            <pc:docMk/>
            <pc:sldMk cId="3502889187" sldId="260"/>
            <ac:picMk id="7" creationId="{1D384EE9-0322-AB25-C427-F9651B60FFEE}"/>
          </ac:picMkLst>
        </pc:picChg>
      </pc:sldChg>
      <pc:sldChg chg="addSp delSp modSp mod">
        <pc:chgData name="Janet Coates" userId="ea7fc184-bcb7-4e42-ab6a-4b572a518a51" providerId="ADAL" clId="{8882B39D-4A97-4859-9317-36DC6C19658C}" dt="2026-05-08T20:28:21.058" v="2397" actId="20577"/>
        <pc:sldMkLst>
          <pc:docMk/>
          <pc:sldMk cId="3714790060" sldId="261"/>
        </pc:sldMkLst>
        <pc:spChg chg="mod">
          <ac:chgData name="Janet Coates" userId="ea7fc184-bcb7-4e42-ab6a-4b572a518a51" providerId="ADAL" clId="{8882B39D-4A97-4859-9317-36DC6C19658C}" dt="2026-05-08T15:20:02.143" v="223" actId="1076"/>
          <ac:spMkLst>
            <pc:docMk/>
            <pc:sldMk cId="3714790060" sldId="261"/>
            <ac:spMk id="2" creationId="{C851979C-0A8E-9584-47D3-B5BDBBDC5232}"/>
          </ac:spMkLst>
        </pc:spChg>
        <pc:spChg chg="del">
          <ac:chgData name="Janet Coates" userId="ea7fc184-bcb7-4e42-ab6a-4b572a518a51" providerId="ADAL" clId="{8882B39D-4A97-4859-9317-36DC6C19658C}" dt="2026-05-08T15:18:12.807" v="162" actId="21"/>
          <ac:spMkLst>
            <pc:docMk/>
            <pc:sldMk cId="3714790060" sldId="261"/>
            <ac:spMk id="3" creationId="{F5DA7934-8133-6F9B-A557-423A3B9786B7}"/>
          </ac:spMkLst>
        </pc:spChg>
        <pc:spChg chg="mod">
          <ac:chgData name="Janet Coates" userId="ea7fc184-bcb7-4e42-ab6a-4b572a518a51" providerId="ADAL" clId="{8882B39D-4A97-4859-9317-36DC6C19658C}" dt="2026-05-08T15:19:08.184" v="212" actId="14100"/>
          <ac:spMkLst>
            <pc:docMk/>
            <pc:sldMk cId="3714790060" sldId="261"/>
            <ac:spMk id="4" creationId="{2CADB439-0A54-E6D2-B640-7718657F6D37}"/>
          </ac:spMkLst>
        </pc:spChg>
        <pc:spChg chg="add mod">
          <ac:chgData name="Janet Coates" userId="ea7fc184-bcb7-4e42-ab6a-4b572a518a51" providerId="ADAL" clId="{8882B39D-4A97-4859-9317-36DC6C19658C}" dt="2026-05-08T20:28:21.058" v="2397" actId="20577"/>
          <ac:spMkLst>
            <pc:docMk/>
            <pc:sldMk cId="3714790060" sldId="261"/>
            <ac:spMk id="8" creationId="{FD007933-DBA7-3FE2-02A5-02F9E4F218AD}"/>
          </ac:spMkLst>
        </pc:spChg>
        <pc:spChg chg="del mod">
          <ac:chgData name="Janet Coates" userId="ea7fc184-bcb7-4e42-ab6a-4b572a518a51" providerId="ADAL" clId="{8882B39D-4A97-4859-9317-36DC6C19658C}" dt="2026-05-08T15:18:07.624" v="161" actId="21"/>
          <ac:spMkLst>
            <pc:docMk/>
            <pc:sldMk cId="3714790060" sldId="261"/>
            <ac:spMk id="9" creationId="{BA198A54-3731-0011-658F-AEF71E521717}"/>
          </ac:spMkLst>
        </pc:spChg>
        <pc:picChg chg="add del mod">
          <ac:chgData name="Janet Coates" userId="ea7fc184-bcb7-4e42-ab6a-4b572a518a51" providerId="ADAL" clId="{8882B39D-4A97-4859-9317-36DC6C19658C}" dt="2026-05-08T15:17:40.579" v="160" actId="21"/>
          <ac:picMkLst>
            <pc:docMk/>
            <pc:sldMk cId="3714790060" sldId="261"/>
            <ac:picMk id="5" creationId="{C7CAE99B-16CB-2921-AD7D-8FB3118D2019}"/>
          </ac:picMkLst>
        </pc:picChg>
        <pc:picChg chg="add mod">
          <ac:chgData name="Janet Coates" userId="ea7fc184-bcb7-4e42-ab6a-4b572a518a51" providerId="ADAL" clId="{8882B39D-4A97-4859-9317-36DC6C19658C}" dt="2026-05-08T15:19:36.056" v="218" actId="1076"/>
          <ac:picMkLst>
            <pc:docMk/>
            <pc:sldMk cId="3714790060" sldId="261"/>
            <ac:picMk id="7" creationId="{D6D442BA-BFBC-B69E-9D01-5B88F167EF8D}"/>
          </ac:picMkLst>
        </pc:picChg>
      </pc:sldChg>
      <pc:sldChg chg="addSp delSp modSp mod setBg">
        <pc:chgData name="Janet Coates" userId="ea7fc184-bcb7-4e42-ab6a-4b572a518a51" providerId="ADAL" clId="{8882B39D-4A97-4859-9317-36DC6C19658C}" dt="2026-05-08T16:04:06.297" v="530" actId="1076"/>
        <pc:sldMkLst>
          <pc:docMk/>
          <pc:sldMk cId="697650159" sldId="262"/>
        </pc:sldMkLst>
        <pc:spChg chg="add mod">
          <ac:chgData name="Janet Coates" userId="ea7fc184-bcb7-4e42-ab6a-4b572a518a51" providerId="ADAL" clId="{8882B39D-4A97-4859-9317-36DC6C19658C}" dt="2026-05-08T16:02:01.199" v="465" actId="1076"/>
          <ac:spMkLst>
            <pc:docMk/>
            <pc:sldMk cId="697650159" sldId="262"/>
            <ac:spMk id="2" creationId="{F6FE7853-1579-6DB0-5676-6EEBB81D7D91}"/>
          </ac:spMkLst>
        </pc:spChg>
        <pc:spChg chg="add mod">
          <ac:chgData name="Janet Coates" userId="ea7fc184-bcb7-4e42-ab6a-4b572a518a51" providerId="ADAL" clId="{8882B39D-4A97-4859-9317-36DC6C19658C}" dt="2026-05-08T16:03:14.462" v="500" actId="1076"/>
          <ac:spMkLst>
            <pc:docMk/>
            <pc:sldMk cId="697650159" sldId="262"/>
            <ac:spMk id="6" creationId="{15E4123B-DAF3-587C-3E9B-93BBA5C1EDB5}"/>
          </ac:spMkLst>
        </pc:spChg>
        <pc:spChg chg="add mod">
          <ac:chgData name="Janet Coates" userId="ea7fc184-bcb7-4e42-ab6a-4b572a518a51" providerId="ADAL" clId="{8882B39D-4A97-4859-9317-36DC6C19658C}" dt="2026-05-08T16:04:06.297" v="530" actId="1076"/>
          <ac:spMkLst>
            <pc:docMk/>
            <pc:sldMk cId="697650159" sldId="262"/>
            <ac:spMk id="7" creationId="{B5E2B6F2-488E-9EDE-69D5-FFD0071C70CB}"/>
          </ac:spMkLst>
        </pc:spChg>
        <pc:spChg chg="mod">
          <ac:chgData name="Janet Coates" userId="ea7fc184-bcb7-4e42-ab6a-4b572a518a51" providerId="ADAL" clId="{8882B39D-4A97-4859-9317-36DC6C19658C}" dt="2026-05-08T15:58:08.088" v="426" actId="26606"/>
          <ac:spMkLst>
            <pc:docMk/>
            <pc:sldMk cId="697650159" sldId="262"/>
            <ac:spMk id="10" creationId="{AFA9A378-DE12-BF19-CED0-2EA3055D5983}"/>
          </ac:spMkLst>
        </pc:spChg>
        <pc:spChg chg="del mod ord">
          <ac:chgData name="Janet Coates" userId="ea7fc184-bcb7-4e42-ab6a-4b572a518a51" providerId="ADAL" clId="{8882B39D-4A97-4859-9317-36DC6C19658C}" dt="2026-05-08T15:58:13.100" v="428"/>
          <ac:spMkLst>
            <pc:docMk/>
            <pc:sldMk cId="697650159" sldId="262"/>
            <ac:spMk id="11" creationId="{40270DBB-5059-F233-2774-7B0D52486E52}"/>
          </ac:spMkLst>
        </pc:spChg>
        <pc:spChg chg="add">
          <ac:chgData name="Janet Coates" userId="ea7fc184-bcb7-4e42-ab6a-4b572a518a51" providerId="ADAL" clId="{8882B39D-4A97-4859-9317-36DC6C19658C}" dt="2026-05-08T15:58:08.088" v="426" actId="26606"/>
          <ac:spMkLst>
            <pc:docMk/>
            <pc:sldMk cId="697650159" sldId="262"/>
            <ac:spMk id="16" creationId="{F7EDEA10-087E-4352-A848-7D9888DC6745}"/>
          </ac:spMkLst>
        </pc:spChg>
        <pc:spChg chg="add">
          <ac:chgData name="Janet Coates" userId="ea7fc184-bcb7-4e42-ab6a-4b572a518a51" providerId="ADAL" clId="{8882B39D-4A97-4859-9317-36DC6C19658C}" dt="2026-05-08T15:58:08.088" v="426" actId="26606"/>
          <ac:spMkLst>
            <pc:docMk/>
            <pc:sldMk cId="697650159" sldId="262"/>
            <ac:spMk id="18" creationId="{605D77EC-B84E-48F8-9EC4-93E851C0FA25}"/>
          </ac:spMkLst>
        </pc:spChg>
        <pc:picChg chg="mod ord">
          <ac:chgData name="Janet Coates" userId="ea7fc184-bcb7-4e42-ab6a-4b572a518a51" providerId="ADAL" clId="{8882B39D-4A97-4859-9317-36DC6C19658C}" dt="2026-05-08T15:58:08.088" v="426" actId="26606"/>
          <ac:picMkLst>
            <pc:docMk/>
            <pc:sldMk cId="697650159" sldId="262"/>
            <ac:picMk id="3" creationId="{62BA14FE-0F54-1DAD-9517-B6CEA4101537}"/>
          </ac:picMkLst>
        </pc:picChg>
        <pc:picChg chg="mod">
          <ac:chgData name="Janet Coates" userId="ea7fc184-bcb7-4e42-ab6a-4b572a518a51" providerId="ADAL" clId="{8882B39D-4A97-4859-9317-36DC6C19658C}" dt="2026-05-08T15:58:08.088" v="426" actId="26606"/>
          <ac:picMkLst>
            <pc:docMk/>
            <pc:sldMk cId="697650159" sldId="262"/>
            <ac:picMk id="4" creationId="{E1081BCC-F3AB-358B-29EB-E6EC526751ED}"/>
          </ac:picMkLst>
        </pc:picChg>
        <pc:picChg chg="del mod">
          <ac:chgData name="Janet Coates" userId="ea7fc184-bcb7-4e42-ab6a-4b572a518a51" providerId="ADAL" clId="{8882B39D-4A97-4859-9317-36DC6C19658C}" dt="2026-05-08T15:57:35.524" v="420" actId="21"/>
          <ac:picMkLst>
            <pc:docMk/>
            <pc:sldMk cId="697650159" sldId="262"/>
            <ac:picMk id="5" creationId="{F4CE60D0-A655-E23E-1ED5-0C6CE46C7247}"/>
          </ac:picMkLst>
        </pc:picChg>
        <pc:picChg chg="mod ord">
          <ac:chgData name="Janet Coates" userId="ea7fc184-bcb7-4e42-ab6a-4b572a518a51" providerId="ADAL" clId="{8882B39D-4A97-4859-9317-36DC6C19658C}" dt="2026-05-08T15:58:08.088" v="426" actId="26606"/>
          <ac:picMkLst>
            <pc:docMk/>
            <pc:sldMk cId="697650159" sldId="262"/>
            <ac:picMk id="9" creationId="{02EE7FCC-1D96-4F6F-0FA5-9BEE196D5D23}"/>
          </ac:picMkLst>
        </pc:picChg>
      </pc:sldChg>
      <pc:sldChg chg="addSp delSp modSp mod">
        <pc:chgData name="Janet Coates" userId="ea7fc184-bcb7-4e42-ab6a-4b572a518a51" providerId="ADAL" clId="{8882B39D-4A97-4859-9317-36DC6C19658C}" dt="2026-05-08T20:29:26.177" v="2415" actId="20577"/>
        <pc:sldMkLst>
          <pc:docMk/>
          <pc:sldMk cId="571766996" sldId="263"/>
        </pc:sldMkLst>
        <pc:spChg chg="add del mod">
          <ac:chgData name="Janet Coates" userId="ea7fc184-bcb7-4e42-ab6a-4b572a518a51" providerId="ADAL" clId="{8882B39D-4A97-4859-9317-36DC6C19658C}" dt="2026-05-08T16:14:19.549" v="812" actId="20577"/>
          <ac:spMkLst>
            <pc:docMk/>
            <pc:sldMk cId="571766996" sldId="263"/>
            <ac:spMk id="2" creationId="{4BCABBBD-AAA9-287A-B12E-155046309DED}"/>
          </ac:spMkLst>
        </pc:spChg>
        <pc:spChg chg="mod">
          <ac:chgData name="Janet Coates" userId="ea7fc184-bcb7-4e42-ab6a-4b572a518a51" providerId="ADAL" clId="{8882B39D-4A97-4859-9317-36DC6C19658C}" dt="2026-05-08T16:17:45.995" v="813" actId="1076"/>
          <ac:spMkLst>
            <pc:docMk/>
            <pc:sldMk cId="571766996" sldId="263"/>
            <ac:spMk id="4" creationId="{8BEB1A8D-243F-B1FB-7F31-E38FFD71897E}"/>
          </ac:spMkLst>
        </pc:spChg>
        <pc:spChg chg="add mod">
          <ac:chgData name="Janet Coates" userId="ea7fc184-bcb7-4e42-ab6a-4b572a518a51" providerId="ADAL" clId="{8882B39D-4A97-4859-9317-36DC6C19658C}" dt="2026-05-08T16:18:45.469" v="830" actId="20577"/>
          <ac:spMkLst>
            <pc:docMk/>
            <pc:sldMk cId="571766996" sldId="263"/>
            <ac:spMk id="6" creationId="{221676A8-DE52-4325-2F77-267C3A165CC9}"/>
          </ac:spMkLst>
        </pc:spChg>
        <pc:spChg chg="add mod">
          <ac:chgData name="Janet Coates" userId="ea7fc184-bcb7-4e42-ab6a-4b572a518a51" providerId="ADAL" clId="{8882B39D-4A97-4859-9317-36DC6C19658C}" dt="2026-05-08T16:23:57.500" v="882" actId="1076"/>
          <ac:spMkLst>
            <pc:docMk/>
            <pc:sldMk cId="571766996" sldId="263"/>
            <ac:spMk id="7" creationId="{CFA472AE-BE8A-BB22-F46B-460A8C7428B7}"/>
          </ac:spMkLst>
        </pc:spChg>
        <pc:spChg chg="add mod">
          <ac:chgData name="Janet Coates" userId="ea7fc184-bcb7-4e42-ab6a-4b572a518a51" providerId="ADAL" clId="{8882B39D-4A97-4859-9317-36DC6C19658C}" dt="2026-05-08T16:26:52.804" v="892" actId="1076"/>
          <ac:spMkLst>
            <pc:docMk/>
            <pc:sldMk cId="571766996" sldId="263"/>
            <ac:spMk id="8" creationId="{76BA6CA4-6849-AFD0-02CA-4E606053E049}"/>
          </ac:spMkLst>
        </pc:spChg>
        <pc:spChg chg="mod">
          <ac:chgData name="Janet Coates" userId="ea7fc184-bcb7-4e42-ab6a-4b572a518a51" providerId="ADAL" clId="{8882B39D-4A97-4859-9317-36DC6C19658C}" dt="2026-05-08T20:28:36.773" v="2398" actId="313"/>
          <ac:spMkLst>
            <pc:docMk/>
            <pc:sldMk cId="571766996" sldId="263"/>
            <ac:spMk id="18" creationId="{15D1714E-DBBE-64D9-D836-91C779AFAC10}"/>
          </ac:spMkLst>
        </pc:spChg>
        <pc:spChg chg="add del mod">
          <ac:chgData name="Janet Coates" userId="ea7fc184-bcb7-4e42-ab6a-4b572a518a51" providerId="ADAL" clId="{8882B39D-4A97-4859-9317-36DC6C19658C}" dt="2026-05-08T16:13:01.469" v="770" actId="47"/>
          <ac:spMkLst>
            <pc:docMk/>
            <pc:sldMk cId="571766996" sldId="263"/>
            <ac:spMk id="19" creationId="{F959B62B-6596-015E-8BCA-ED4D15634E49}"/>
          </ac:spMkLst>
        </pc:spChg>
        <pc:spChg chg="mod">
          <ac:chgData name="Janet Coates" userId="ea7fc184-bcb7-4e42-ab6a-4b572a518a51" providerId="ADAL" clId="{8882B39D-4A97-4859-9317-36DC6C19658C}" dt="2026-05-08T20:28:46.587" v="2399" actId="2"/>
          <ac:spMkLst>
            <pc:docMk/>
            <pc:sldMk cId="571766996" sldId="263"/>
            <ac:spMk id="21" creationId="{F094F73E-B843-9E6D-760D-EB127913E11B}"/>
          </ac:spMkLst>
        </pc:spChg>
        <pc:spChg chg="mod">
          <ac:chgData name="Janet Coates" userId="ea7fc184-bcb7-4e42-ab6a-4b572a518a51" providerId="ADAL" clId="{8882B39D-4A97-4859-9317-36DC6C19658C}" dt="2026-05-08T20:29:00.603" v="2413" actId="20577"/>
          <ac:spMkLst>
            <pc:docMk/>
            <pc:sldMk cId="571766996" sldId="263"/>
            <ac:spMk id="23" creationId="{B56EA4CD-8D46-3DF5-C0EE-FE66E70CC46A}"/>
          </ac:spMkLst>
        </pc:spChg>
        <pc:spChg chg="add del mod">
          <ac:chgData name="Janet Coates" userId="ea7fc184-bcb7-4e42-ab6a-4b572a518a51" providerId="ADAL" clId="{8882B39D-4A97-4859-9317-36DC6C19658C}" dt="2026-05-08T20:29:26.177" v="2415" actId="20577"/>
          <ac:spMkLst>
            <pc:docMk/>
            <pc:sldMk cId="571766996" sldId="263"/>
            <ac:spMk id="24" creationId="{92C0EEA2-F573-A86E-0F60-2893B9709D7A}"/>
          </ac:spMkLst>
        </pc:spChg>
        <pc:spChg chg="mod">
          <ac:chgData name="Janet Coates" userId="ea7fc184-bcb7-4e42-ab6a-4b572a518a51" providerId="ADAL" clId="{8882B39D-4A97-4859-9317-36DC6C19658C}" dt="2026-05-08T16:11:16.903" v="703" actId="1076"/>
          <ac:spMkLst>
            <pc:docMk/>
            <pc:sldMk cId="571766996" sldId="263"/>
            <ac:spMk id="25" creationId="{67795630-C880-3548-9636-41D3201C8099}"/>
          </ac:spMkLst>
        </pc:spChg>
        <pc:picChg chg="mod">
          <ac:chgData name="Janet Coates" userId="ea7fc184-bcb7-4e42-ab6a-4b572a518a51" providerId="ADAL" clId="{8882B39D-4A97-4859-9317-36DC6C19658C}" dt="2026-05-08T16:23:48.545" v="879" actId="1076"/>
          <ac:picMkLst>
            <pc:docMk/>
            <pc:sldMk cId="571766996" sldId="263"/>
            <ac:picMk id="3" creationId="{B68E360A-230E-A1C2-A51A-23839EBF6C51}"/>
          </ac:picMkLst>
        </pc:picChg>
        <pc:picChg chg="mod">
          <ac:chgData name="Janet Coates" userId="ea7fc184-bcb7-4e42-ab6a-4b572a518a51" providerId="ADAL" clId="{8882B39D-4A97-4859-9317-36DC6C19658C}" dt="2026-05-08T16:18:21.326" v="825" actId="1076"/>
          <ac:picMkLst>
            <pc:docMk/>
            <pc:sldMk cId="571766996" sldId="263"/>
            <ac:picMk id="5" creationId="{5041C88A-9A12-5DA4-8AC6-A09888E4CF75}"/>
          </ac:picMkLst>
        </pc:picChg>
        <pc:picChg chg="mod">
          <ac:chgData name="Janet Coates" userId="ea7fc184-bcb7-4e42-ab6a-4b572a518a51" providerId="ADAL" clId="{8882B39D-4A97-4859-9317-36DC6C19658C}" dt="2026-05-08T16:09:26.749" v="666" actId="14826"/>
          <ac:picMkLst>
            <pc:docMk/>
            <pc:sldMk cId="571766996" sldId="263"/>
            <ac:picMk id="9" creationId="{2B694723-9047-69D7-32AD-2188CAE29532}"/>
          </ac:picMkLst>
        </pc:picChg>
        <pc:picChg chg="mod">
          <ac:chgData name="Janet Coates" userId="ea7fc184-bcb7-4e42-ab6a-4b572a518a51" providerId="ADAL" clId="{8882B39D-4A97-4859-9317-36DC6C19658C}" dt="2026-05-08T16:10:24.251" v="667" actId="14826"/>
          <ac:picMkLst>
            <pc:docMk/>
            <pc:sldMk cId="571766996" sldId="263"/>
            <ac:picMk id="11" creationId="{BCD4687A-2BB8-CC66-9C24-076E51C36D37}"/>
          </ac:picMkLst>
        </pc:picChg>
        <pc:picChg chg="mod">
          <ac:chgData name="Janet Coates" userId="ea7fc184-bcb7-4e42-ab6a-4b572a518a51" providerId="ADAL" clId="{8882B39D-4A97-4859-9317-36DC6C19658C}" dt="2026-05-08T16:08:55.013" v="664" actId="14826"/>
          <ac:picMkLst>
            <pc:docMk/>
            <pc:sldMk cId="571766996" sldId="263"/>
            <ac:picMk id="15" creationId="{D873F9A9-8AD6-B3A7-9496-53106E962E28}"/>
          </ac:picMkLst>
        </pc:picChg>
      </pc:sldChg>
      <pc:sldChg chg="modSp mod">
        <pc:chgData name="Janet Coates" userId="ea7fc184-bcb7-4e42-ab6a-4b572a518a51" providerId="ADAL" clId="{8882B39D-4A97-4859-9317-36DC6C19658C}" dt="2026-05-08T15:31:31.556" v="364" actId="1076"/>
        <pc:sldMkLst>
          <pc:docMk/>
          <pc:sldMk cId="448557319" sldId="266"/>
        </pc:sldMkLst>
        <pc:spChg chg="mod">
          <ac:chgData name="Janet Coates" userId="ea7fc184-bcb7-4e42-ab6a-4b572a518a51" providerId="ADAL" clId="{8882B39D-4A97-4859-9317-36DC6C19658C}" dt="2026-05-08T15:29:40.357" v="267" actId="20577"/>
          <ac:spMkLst>
            <pc:docMk/>
            <pc:sldMk cId="448557319" sldId="266"/>
            <ac:spMk id="2" creationId="{3A8DF2BD-2049-EA74-E920-F5EA844F171D}"/>
          </ac:spMkLst>
        </pc:spChg>
        <pc:spChg chg="mod">
          <ac:chgData name="Janet Coates" userId="ea7fc184-bcb7-4e42-ab6a-4b572a518a51" providerId="ADAL" clId="{8882B39D-4A97-4859-9317-36DC6C19658C}" dt="2026-05-08T15:30:50.137" v="331" actId="20577"/>
          <ac:spMkLst>
            <pc:docMk/>
            <pc:sldMk cId="448557319" sldId="266"/>
            <ac:spMk id="32" creationId="{2BFF434E-FEC3-E690-4E4C-772A2135205B}"/>
          </ac:spMkLst>
        </pc:spChg>
        <pc:spChg chg="mod">
          <ac:chgData name="Janet Coates" userId="ea7fc184-bcb7-4e42-ab6a-4b572a518a51" providerId="ADAL" clId="{8882B39D-4A97-4859-9317-36DC6C19658C}" dt="2026-05-08T15:30:22.818" v="301" actId="20577"/>
          <ac:spMkLst>
            <pc:docMk/>
            <pc:sldMk cId="448557319" sldId="266"/>
            <ac:spMk id="33" creationId="{0DC3BB30-FF13-6447-A08B-5AF8E7DE32DF}"/>
          </ac:spMkLst>
        </pc:spChg>
        <pc:spChg chg="mod">
          <ac:chgData name="Janet Coates" userId="ea7fc184-bcb7-4e42-ab6a-4b572a518a51" providerId="ADAL" clId="{8882B39D-4A97-4859-9317-36DC6C19658C}" dt="2026-05-08T15:31:31.556" v="364" actId="1076"/>
          <ac:spMkLst>
            <pc:docMk/>
            <pc:sldMk cId="448557319" sldId="266"/>
            <ac:spMk id="37" creationId="{48ED1A31-312C-F6F5-2AC3-59CADCB32E84}"/>
          </ac:spMkLst>
        </pc:spChg>
        <pc:picChg chg="mod">
          <ac:chgData name="Janet Coates" userId="ea7fc184-bcb7-4e42-ab6a-4b572a518a51" providerId="ADAL" clId="{8882B39D-4A97-4859-9317-36DC6C19658C}" dt="2026-05-08T15:29:25.516" v="252" actId="1076"/>
          <ac:picMkLst>
            <pc:docMk/>
            <pc:sldMk cId="448557319" sldId="266"/>
            <ac:picMk id="11" creationId="{66B74A21-DAAA-A1EA-D391-745BD2B27028}"/>
          </ac:picMkLst>
        </pc:picChg>
        <pc:picChg chg="mod">
          <ac:chgData name="Janet Coates" userId="ea7fc184-bcb7-4e42-ab6a-4b572a518a51" providerId="ADAL" clId="{8882B39D-4A97-4859-9317-36DC6C19658C}" dt="2026-05-08T15:28:59.623" v="249" actId="14826"/>
          <ac:picMkLst>
            <pc:docMk/>
            <pc:sldMk cId="448557319" sldId="266"/>
            <ac:picMk id="29" creationId="{171B23F7-1A39-E976-6B07-92DA90943DB0}"/>
          </ac:picMkLst>
        </pc:picChg>
        <pc:picChg chg="mod">
          <ac:chgData name="Janet Coates" userId="ea7fc184-bcb7-4e42-ab6a-4b572a518a51" providerId="ADAL" clId="{8882B39D-4A97-4859-9317-36DC6C19658C}" dt="2026-05-08T15:29:30.436" v="253" actId="1076"/>
          <ac:picMkLst>
            <pc:docMk/>
            <pc:sldMk cId="448557319" sldId="266"/>
            <ac:picMk id="31" creationId="{A3CAD255-A6AA-7C60-D4F9-5CC05F852879}"/>
          </ac:picMkLst>
        </pc:picChg>
      </pc:sldChg>
      <pc:sldChg chg="addSp delSp modSp mod setBg">
        <pc:chgData name="Janet Coates" userId="ea7fc184-bcb7-4e42-ab6a-4b572a518a51" providerId="ADAL" clId="{8882B39D-4A97-4859-9317-36DC6C19658C}" dt="2026-05-08T20:14:01.182" v="2004"/>
        <pc:sldMkLst>
          <pc:docMk/>
          <pc:sldMk cId="1080864442" sldId="267"/>
        </pc:sldMkLst>
        <pc:spChg chg="mod">
          <ac:chgData name="Janet Coates" userId="ea7fc184-bcb7-4e42-ab6a-4b572a518a51" providerId="ADAL" clId="{8882B39D-4A97-4859-9317-36DC6C19658C}" dt="2026-05-08T19:41:43.193" v="1957" actId="1076"/>
          <ac:spMkLst>
            <pc:docMk/>
            <pc:sldMk cId="1080864442" sldId="267"/>
            <ac:spMk id="2" creationId="{800D5CFD-C0C0-E7A7-59FE-400148ADCF51}"/>
          </ac:spMkLst>
        </pc:spChg>
        <pc:spChg chg="del mod ord">
          <ac:chgData name="Janet Coates" userId="ea7fc184-bcb7-4e42-ab6a-4b572a518a51" providerId="ADAL" clId="{8882B39D-4A97-4859-9317-36DC6C19658C}" dt="2026-05-08T19:40:18.401" v="1861" actId="21"/>
          <ac:spMkLst>
            <pc:docMk/>
            <pc:sldMk cId="1080864442" sldId="267"/>
            <ac:spMk id="3" creationId="{15D7D8E1-3007-5EAF-F269-AEEC3B17170D}"/>
          </ac:spMkLst>
        </pc:spChg>
        <pc:spChg chg="add mod">
          <ac:chgData name="Janet Coates" userId="ea7fc184-bcb7-4e42-ab6a-4b572a518a51" providerId="ADAL" clId="{8882B39D-4A97-4859-9317-36DC6C19658C}" dt="2026-05-08T20:10:12.588" v="1987" actId="1076"/>
          <ac:spMkLst>
            <pc:docMk/>
            <pc:sldMk cId="1080864442" sldId="267"/>
            <ac:spMk id="3" creationId="{D02FEF5A-718A-6F7C-2068-AD7E38E38915}"/>
          </ac:spMkLst>
        </pc:spChg>
        <pc:spChg chg="del mod">
          <ac:chgData name="Janet Coates" userId="ea7fc184-bcb7-4e42-ab6a-4b572a518a51" providerId="ADAL" clId="{8882B39D-4A97-4859-9317-36DC6C19658C}" dt="2026-05-08T19:40:14.921" v="1860" actId="21"/>
          <ac:spMkLst>
            <pc:docMk/>
            <pc:sldMk cId="1080864442" sldId="267"/>
            <ac:spMk id="13" creationId="{CAFA5EFC-FFCA-D033-7A2F-1FEE3B6103A8}"/>
          </ac:spMkLst>
        </pc:spChg>
        <pc:spChg chg="add del mod">
          <ac:chgData name="Janet Coates" userId="ea7fc184-bcb7-4e42-ab6a-4b572a518a51" providerId="ADAL" clId="{8882B39D-4A97-4859-9317-36DC6C19658C}" dt="2026-05-08T19:38:43.540" v="1834" actId="21"/>
          <ac:spMkLst>
            <pc:docMk/>
            <pc:sldMk cId="1080864442" sldId="267"/>
            <ac:spMk id="15" creationId="{0C81D84E-C83F-A428-AD19-08B746402474}"/>
          </ac:spMkLst>
        </pc:spChg>
        <pc:spChg chg="add mod">
          <ac:chgData name="Janet Coates" userId="ea7fc184-bcb7-4e42-ab6a-4b572a518a51" providerId="ADAL" clId="{8882B39D-4A97-4859-9317-36DC6C19658C}" dt="2026-05-08T19:40:48.317" v="1888" actId="1076"/>
          <ac:spMkLst>
            <pc:docMk/>
            <pc:sldMk cId="1080864442" sldId="267"/>
            <ac:spMk id="16" creationId="{AAC1537C-D8FB-05A1-A5BD-F753832D297A}"/>
          </ac:spMkLst>
        </pc:spChg>
        <pc:spChg chg="add mod">
          <ac:chgData name="Janet Coates" userId="ea7fc184-bcb7-4e42-ab6a-4b572a518a51" providerId="ADAL" clId="{8882B39D-4A97-4859-9317-36DC6C19658C}" dt="2026-05-08T19:41:03.017" v="1907" actId="1076"/>
          <ac:spMkLst>
            <pc:docMk/>
            <pc:sldMk cId="1080864442" sldId="267"/>
            <ac:spMk id="17" creationId="{08003B8B-93C4-0D12-CCC2-30F8E15E84E6}"/>
          </ac:spMkLst>
        </pc:spChg>
        <pc:spChg chg="add del">
          <ac:chgData name="Janet Coates" userId="ea7fc184-bcb7-4e42-ab6a-4b572a518a51" providerId="ADAL" clId="{8882B39D-4A97-4859-9317-36DC6C19658C}" dt="2026-05-08T19:40:01.670" v="1857" actId="26606"/>
          <ac:spMkLst>
            <pc:docMk/>
            <pc:sldMk cId="1080864442" sldId="267"/>
            <ac:spMk id="18" creationId="{471D98A4-63C4-4A75-BD52-CB7C4B67430F}"/>
          </ac:spMkLst>
        </pc:spChg>
        <pc:spChg chg="add mod">
          <ac:chgData name="Janet Coates" userId="ea7fc184-bcb7-4e42-ab6a-4b572a518a51" providerId="ADAL" clId="{8882B39D-4A97-4859-9317-36DC6C19658C}" dt="2026-05-08T19:41:18.242" v="1928" actId="1076"/>
          <ac:spMkLst>
            <pc:docMk/>
            <pc:sldMk cId="1080864442" sldId="267"/>
            <ac:spMk id="19" creationId="{B8C1877F-1821-1E5B-5BED-EBB37B914234}"/>
          </ac:spMkLst>
        </pc:spChg>
        <pc:spChg chg="add del">
          <ac:chgData name="Janet Coates" userId="ea7fc184-bcb7-4e42-ab6a-4b572a518a51" providerId="ADAL" clId="{8882B39D-4A97-4859-9317-36DC6C19658C}" dt="2026-05-08T19:40:01.670" v="1857" actId="26606"/>
          <ac:spMkLst>
            <pc:docMk/>
            <pc:sldMk cId="1080864442" sldId="267"/>
            <ac:spMk id="20" creationId="{A3473CF9-37EB-43E7-89EF-D2D1C53D1DAC}"/>
          </ac:spMkLst>
        </pc:spChg>
        <pc:spChg chg="add mod">
          <ac:chgData name="Janet Coates" userId="ea7fc184-bcb7-4e42-ab6a-4b572a518a51" providerId="ADAL" clId="{8882B39D-4A97-4859-9317-36DC6C19658C}" dt="2026-05-08T19:41:38.808" v="1956" actId="1076"/>
          <ac:spMkLst>
            <pc:docMk/>
            <pc:sldMk cId="1080864442" sldId="267"/>
            <ac:spMk id="21" creationId="{BA7106D2-224A-ED99-60F3-2D99C811F03D}"/>
          </ac:spMkLst>
        </pc:spChg>
        <pc:spChg chg="add del">
          <ac:chgData name="Janet Coates" userId="ea7fc184-bcb7-4e42-ab6a-4b572a518a51" providerId="ADAL" clId="{8882B39D-4A97-4859-9317-36DC6C19658C}" dt="2026-05-08T19:40:01.670" v="1857" actId="26606"/>
          <ac:spMkLst>
            <pc:docMk/>
            <pc:sldMk cId="1080864442" sldId="267"/>
            <ac:spMk id="22" creationId="{586B4EF9-43BA-4655-A6FF-1D8E21574C95}"/>
          </ac:spMkLst>
        </pc:spChg>
        <pc:spChg chg="add">
          <ac:chgData name="Janet Coates" userId="ea7fc184-bcb7-4e42-ab6a-4b572a518a51" providerId="ADAL" clId="{8882B39D-4A97-4859-9317-36DC6C19658C}" dt="2026-05-08T19:40:01.670" v="1857" actId="26606"/>
          <ac:spMkLst>
            <pc:docMk/>
            <pc:sldMk cId="1080864442" sldId="267"/>
            <ac:spMk id="27" creationId="{33E72FA3-BD00-444A-AD9B-E6C3D069CDE3}"/>
          </ac:spMkLst>
        </pc:spChg>
        <pc:picChg chg="del">
          <ac:chgData name="Janet Coates" userId="ea7fc184-bcb7-4e42-ab6a-4b572a518a51" providerId="ADAL" clId="{8882B39D-4A97-4859-9317-36DC6C19658C}" dt="2026-05-08T19:38:30.197" v="1832" actId="21"/>
          <ac:picMkLst>
            <pc:docMk/>
            <pc:sldMk cId="1080864442" sldId="267"/>
            <ac:picMk id="5" creationId="{9BE033ED-93BA-7A9A-D409-50169644F9C4}"/>
          </ac:picMkLst>
        </pc:picChg>
        <pc:picChg chg="add mod ord">
          <ac:chgData name="Janet Coates" userId="ea7fc184-bcb7-4e42-ab6a-4b572a518a51" providerId="ADAL" clId="{8882B39D-4A97-4859-9317-36DC6C19658C}" dt="2026-05-08T19:39:04.942" v="1836" actId="26606"/>
          <ac:picMkLst>
            <pc:docMk/>
            <pc:sldMk cId="1080864442" sldId="267"/>
            <ac:picMk id="6" creationId="{DDA7929A-7E5C-8791-1C03-336DA412FDAD}"/>
          </ac:picMkLst>
        </pc:picChg>
        <pc:picChg chg="mod ord">
          <ac:chgData name="Janet Coates" userId="ea7fc184-bcb7-4e42-ab6a-4b572a518a51" providerId="ADAL" clId="{8882B39D-4A97-4859-9317-36DC6C19658C}" dt="2026-05-08T19:40:01.670" v="1857" actId="26606"/>
          <ac:picMkLst>
            <pc:docMk/>
            <pc:sldMk cId="1080864442" sldId="267"/>
            <ac:picMk id="7" creationId="{AA442D4E-4755-6491-8CB2-66CFB394002E}"/>
          </ac:picMkLst>
        </pc:picChg>
        <pc:picChg chg="add mod ord">
          <ac:chgData name="Janet Coates" userId="ea7fc184-bcb7-4e42-ab6a-4b572a518a51" providerId="ADAL" clId="{8882B39D-4A97-4859-9317-36DC6C19658C}" dt="2026-05-08T19:40:01.670" v="1857" actId="26606"/>
          <ac:picMkLst>
            <pc:docMk/>
            <pc:sldMk cId="1080864442" sldId="267"/>
            <ac:picMk id="9" creationId="{3499808A-A4AC-1FAF-7704-EFE9C4D92B7E}"/>
          </ac:picMkLst>
        </pc:picChg>
        <pc:picChg chg="add mod">
          <ac:chgData name="Janet Coates" userId="ea7fc184-bcb7-4e42-ab6a-4b572a518a51" providerId="ADAL" clId="{8882B39D-4A97-4859-9317-36DC6C19658C}" dt="2026-05-08T19:40:01.670" v="1857" actId="26606"/>
          <ac:picMkLst>
            <pc:docMk/>
            <pc:sldMk cId="1080864442" sldId="267"/>
            <ac:picMk id="11" creationId="{59A372EE-E772-A546-57CB-305291AA0172}"/>
          </ac:picMkLst>
        </pc:picChg>
      </pc:sldChg>
      <pc:sldChg chg="del setBg">
        <pc:chgData name="Janet Coates" userId="ea7fc184-bcb7-4e42-ab6a-4b572a518a51" providerId="ADAL" clId="{8882B39D-4A97-4859-9317-36DC6C19658C}" dt="2026-05-08T19:41:57.004" v="1958" actId="2696"/>
        <pc:sldMkLst>
          <pc:docMk/>
          <pc:sldMk cId="2679888875" sldId="268"/>
        </pc:sldMkLst>
      </pc:sldChg>
      <pc:sldChg chg="del setBg">
        <pc:chgData name="Janet Coates" userId="ea7fc184-bcb7-4e42-ab6a-4b572a518a51" providerId="ADAL" clId="{8882B39D-4A97-4859-9317-36DC6C19658C}" dt="2026-05-08T19:42:01.381" v="1959" actId="2696"/>
        <pc:sldMkLst>
          <pc:docMk/>
          <pc:sldMk cId="3811240831" sldId="269"/>
        </pc:sldMkLst>
      </pc:sldChg>
      <pc:sldChg chg="del setBg">
        <pc:chgData name="Janet Coates" userId="ea7fc184-bcb7-4e42-ab6a-4b572a518a51" providerId="ADAL" clId="{8882B39D-4A97-4859-9317-36DC6C19658C}" dt="2026-05-08T19:42:09.533" v="1960" actId="2696"/>
        <pc:sldMkLst>
          <pc:docMk/>
          <pc:sldMk cId="265110161" sldId="270"/>
        </pc:sldMkLst>
      </pc:sldChg>
      <pc:sldChg chg="addSp delSp modSp del mod setBg">
        <pc:chgData name="Janet Coates" userId="ea7fc184-bcb7-4e42-ab6a-4b572a518a51" providerId="ADAL" clId="{8882B39D-4A97-4859-9317-36DC6C19658C}" dt="2026-05-08T20:11:41.862" v="1998" actId="2696"/>
        <pc:sldMkLst>
          <pc:docMk/>
          <pc:sldMk cId="2424453951" sldId="272"/>
        </pc:sldMkLst>
        <pc:spChg chg="del">
          <ac:chgData name="Janet Coates" userId="ea7fc184-bcb7-4e42-ab6a-4b572a518a51" providerId="ADAL" clId="{8882B39D-4A97-4859-9317-36DC6C19658C}" dt="2026-05-08T20:11:18.870" v="1996" actId="21"/>
          <ac:spMkLst>
            <pc:docMk/>
            <pc:sldMk cId="2424453951" sldId="272"/>
            <ac:spMk id="2" creationId="{7128BF29-41D0-87DA-98A5-9A403B058198}"/>
          </ac:spMkLst>
        </pc:spChg>
        <pc:spChg chg="del">
          <ac:chgData name="Janet Coates" userId="ea7fc184-bcb7-4e42-ab6a-4b572a518a51" providerId="ADAL" clId="{8882B39D-4A97-4859-9317-36DC6C19658C}" dt="2026-05-08T20:10:35.903" v="1990" actId="21"/>
          <ac:spMkLst>
            <pc:docMk/>
            <pc:sldMk cId="2424453951" sldId="272"/>
            <ac:spMk id="3" creationId="{3825DC11-C20C-ABC9-703F-2DC7142FDD54}"/>
          </ac:spMkLst>
        </pc:spChg>
        <pc:spChg chg="del">
          <ac:chgData name="Janet Coates" userId="ea7fc184-bcb7-4e42-ab6a-4b572a518a51" providerId="ADAL" clId="{8882B39D-4A97-4859-9317-36DC6C19658C}" dt="2026-05-08T20:11:01.972" v="1995" actId="21"/>
          <ac:spMkLst>
            <pc:docMk/>
            <pc:sldMk cId="2424453951" sldId="272"/>
            <ac:spMk id="4" creationId="{C78A356D-6FA9-9E04-E9D2-E4F5A48448E5}"/>
          </ac:spMkLst>
        </pc:spChg>
        <pc:spChg chg="add del">
          <ac:chgData name="Janet Coates" userId="ea7fc184-bcb7-4e42-ab6a-4b572a518a51" providerId="ADAL" clId="{8882B39D-4A97-4859-9317-36DC6C19658C}" dt="2026-05-08T20:10:30.988" v="1989" actId="21"/>
          <ac:spMkLst>
            <pc:docMk/>
            <pc:sldMk cId="2424453951" sldId="272"/>
            <ac:spMk id="8" creationId="{B41BF70E-6D56-309D-26B6-6D8E39CDD550}"/>
          </ac:spMkLst>
        </pc:spChg>
        <pc:spChg chg="add del mod">
          <ac:chgData name="Janet Coates" userId="ea7fc184-bcb7-4e42-ab6a-4b572a518a51" providerId="ADAL" clId="{8882B39D-4A97-4859-9317-36DC6C19658C}" dt="2026-05-08T20:10:43.355" v="1992" actId="21"/>
          <ac:spMkLst>
            <pc:docMk/>
            <pc:sldMk cId="2424453951" sldId="272"/>
            <ac:spMk id="11" creationId="{6080A661-3611-E5E6-A8AC-68BF4E8069DB}"/>
          </ac:spMkLst>
        </pc:spChg>
        <pc:spChg chg="add del mod">
          <ac:chgData name="Janet Coates" userId="ea7fc184-bcb7-4e42-ab6a-4b572a518a51" providerId="ADAL" clId="{8882B39D-4A97-4859-9317-36DC6C19658C}" dt="2026-05-08T20:11:22.873" v="1997" actId="21"/>
          <ac:spMkLst>
            <pc:docMk/>
            <pc:sldMk cId="2424453951" sldId="272"/>
            <ac:spMk id="13" creationId="{074D6ED7-53CF-8EDB-64E5-0E4A7FE730B8}"/>
          </ac:spMkLst>
        </pc:spChg>
        <pc:picChg chg="del">
          <ac:chgData name="Janet Coates" userId="ea7fc184-bcb7-4e42-ab6a-4b572a518a51" providerId="ADAL" clId="{8882B39D-4A97-4859-9317-36DC6C19658C}" dt="2026-05-08T20:10:37.658" v="1991" actId="21"/>
          <ac:picMkLst>
            <pc:docMk/>
            <pc:sldMk cId="2424453951" sldId="272"/>
            <ac:picMk id="5" creationId="{C5945FE2-B5A2-0F8E-895C-21219C417F59}"/>
          </ac:picMkLst>
        </pc:picChg>
        <pc:picChg chg="del">
          <ac:chgData name="Janet Coates" userId="ea7fc184-bcb7-4e42-ab6a-4b572a518a51" providerId="ADAL" clId="{8882B39D-4A97-4859-9317-36DC6C19658C}" dt="2026-05-08T20:10:52.277" v="1993" actId="21"/>
          <ac:picMkLst>
            <pc:docMk/>
            <pc:sldMk cId="2424453951" sldId="272"/>
            <ac:picMk id="7" creationId="{FACBEA70-E244-D0A6-3A79-37BA2D99DF9E}"/>
          </ac:picMkLst>
        </pc:picChg>
        <pc:picChg chg="del">
          <ac:chgData name="Janet Coates" userId="ea7fc184-bcb7-4e42-ab6a-4b572a518a51" providerId="ADAL" clId="{8882B39D-4A97-4859-9317-36DC6C19658C}" dt="2026-05-08T20:10:55.074" v="1994" actId="21"/>
          <ac:picMkLst>
            <pc:docMk/>
            <pc:sldMk cId="2424453951" sldId="272"/>
            <ac:picMk id="9" creationId="{0852A9B9-6D46-477D-3CB2-002EA9CD63FF}"/>
          </ac:picMkLst>
        </pc:picChg>
      </pc:sldChg>
      <pc:sldChg chg="modSp mod setBg">
        <pc:chgData name="Janet Coates" userId="ea7fc184-bcb7-4e42-ab6a-4b572a518a51" providerId="ADAL" clId="{8882B39D-4A97-4859-9317-36DC6C19658C}" dt="2026-05-08T20:30:00.361" v="2427" actId="2"/>
        <pc:sldMkLst>
          <pc:docMk/>
          <pc:sldMk cId="3222650880" sldId="274"/>
        </pc:sldMkLst>
        <pc:graphicFrameChg chg="mod modGraphic">
          <ac:chgData name="Janet Coates" userId="ea7fc184-bcb7-4e42-ab6a-4b572a518a51" providerId="ADAL" clId="{8882B39D-4A97-4859-9317-36DC6C19658C}" dt="2026-05-08T20:30:00.361" v="2427" actId="2"/>
          <ac:graphicFrameMkLst>
            <pc:docMk/>
            <pc:sldMk cId="3222650880" sldId="274"/>
            <ac:graphicFrameMk id="5" creationId="{A6969324-3B77-F58F-0D04-919CF9977D40}"/>
          </ac:graphicFrameMkLst>
        </pc:graphicFrameChg>
      </pc:sldChg>
      <pc:sldChg chg="modSp mod setBg">
        <pc:chgData name="Janet Coates" userId="ea7fc184-bcb7-4e42-ab6a-4b572a518a51" providerId="ADAL" clId="{8882B39D-4A97-4859-9317-36DC6C19658C}" dt="2026-05-08T20:09:34.567" v="1965" actId="1076"/>
        <pc:sldMkLst>
          <pc:docMk/>
          <pc:sldMk cId="263445554" sldId="276"/>
        </pc:sldMkLst>
        <pc:spChg chg="mod">
          <ac:chgData name="Janet Coates" userId="ea7fc184-bcb7-4e42-ab6a-4b572a518a51" providerId="ADAL" clId="{8882B39D-4A97-4859-9317-36DC6C19658C}" dt="2026-05-08T20:09:34.567" v="1965" actId="1076"/>
          <ac:spMkLst>
            <pc:docMk/>
            <pc:sldMk cId="263445554" sldId="276"/>
            <ac:spMk id="2" creationId="{528ADCE7-8AF6-D193-32A6-85CB2435F077}"/>
          </ac:spMkLst>
        </pc:spChg>
        <pc:picChg chg="mod">
          <ac:chgData name="Janet Coates" userId="ea7fc184-bcb7-4e42-ab6a-4b572a518a51" providerId="ADAL" clId="{8882B39D-4A97-4859-9317-36DC6C19658C}" dt="2026-05-08T20:08:38.219" v="1962" actId="14826"/>
          <ac:picMkLst>
            <pc:docMk/>
            <pc:sldMk cId="263445554" sldId="276"/>
            <ac:picMk id="5" creationId="{E1774906-C34F-2EC8-6A13-0785200618DC}"/>
          </ac:picMkLst>
        </pc:picChg>
      </pc:sldChg>
      <pc:sldChg chg="modSp mod setBg">
        <pc:chgData name="Janet Coates" userId="ea7fc184-bcb7-4e42-ab6a-4b572a518a51" providerId="ADAL" clId="{8882B39D-4A97-4859-9317-36DC6C19658C}" dt="2026-05-08T20:30:08.846" v="2438" actId="2"/>
        <pc:sldMkLst>
          <pc:docMk/>
          <pc:sldMk cId="3330285655" sldId="278"/>
        </pc:sldMkLst>
        <pc:spChg chg="mod">
          <ac:chgData name="Janet Coates" userId="ea7fc184-bcb7-4e42-ab6a-4b572a518a51" providerId="ADAL" clId="{8882B39D-4A97-4859-9317-36DC6C19658C}" dt="2026-05-08T20:30:02.895" v="2428" actId="2"/>
          <ac:spMkLst>
            <pc:docMk/>
            <pc:sldMk cId="3330285655" sldId="278"/>
            <ac:spMk id="2" creationId="{924AD762-5EE4-7AC4-3103-F3E4EB8A0C12}"/>
          </ac:spMkLst>
        </pc:spChg>
        <pc:spChg chg="mod">
          <ac:chgData name="Janet Coates" userId="ea7fc184-bcb7-4e42-ab6a-4b572a518a51" providerId="ADAL" clId="{8882B39D-4A97-4859-9317-36DC6C19658C}" dt="2026-05-08T20:30:08.846" v="2438" actId="2"/>
          <ac:spMkLst>
            <pc:docMk/>
            <pc:sldMk cId="3330285655" sldId="278"/>
            <ac:spMk id="3" creationId="{93EE71BC-0873-BC77-FA05-5612260C04D5}"/>
          </ac:spMkLst>
        </pc:spChg>
        <pc:spChg chg="mod">
          <ac:chgData name="Janet Coates" userId="ea7fc184-bcb7-4e42-ab6a-4b572a518a51" providerId="ADAL" clId="{8882B39D-4A97-4859-9317-36DC6C19658C}" dt="2026-05-08T20:24:29.177" v="2354" actId="1076"/>
          <ac:spMkLst>
            <pc:docMk/>
            <pc:sldMk cId="3330285655" sldId="278"/>
            <ac:spMk id="4" creationId="{A07BB103-232F-CB28-42CD-99AA8125AA78}"/>
          </ac:spMkLst>
        </pc:spChg>
        <pc:picChg chg="mod">
          <ac:chgData name="Janet Coates" userId="ea7fc184-bcb7-4e42-ab6a-4b572a518a51" providerId="ADAL" clId="{8882B39D-4A97-4859-9317-36DC6C19658C}" dt="2026-05-08T20:24:30.795" v="2355" actId="1076"/>
          <ac:picMkLst>
            <pc:docMk/>
            <pc:sldMk cId="3330285655" sldId="278"/>
            <ac:picMk id="5" creationId="{A73BCDDE-A621-3166-5B7A-1E00EFC413DB}"/>
          </ac:picMkLst>
        </pc:picChg>
        <pc:picChg chg="mod">
          <ac:chgData name="Janet Coates" userId="ea7fc184-bcb7-4e42-ab6a-4b572a518a51" providerId="ADAL" clId="{8882B39D-4A97-4859-9317-36DC6C19658C}" dt="2026-05-08T20:24:32.952" v="2356" actId="1076"/>
          <ac:picMkLst>
            <pc:docMk/>
            <pc:sldMk cId="3330285655" sldId="278"/>
            <ac:picMk id="11" creationId="{62EE5528-F46C-0FFA-5733-4485360ED2C9}"/>
          </ac:picMkLst>
        </pc:picChg>
        <pc:picChg chg="mod">
          <ac:chgData name="Janet Coates" userId="ea7fc184-bcb7-4e42-ab6a-4b572a518a51" providerId="ADAL" clId="{8882B39D-4A97-4859-9317-36DC6C19658C}" dt="2026-05-08T20:24:34.436" v="2357" actId="1076"/>
          <ac:picMkLst>
            <pc:docMk/>
            <pc:sldMk cId="3330285655" sldId="278"/>
            <ac:picMk id="14" creationId="{A952F645-C99E-17FE-9AFE-8D2AA50F51F7}"/>
          </ac:picMkLst>
        </pc:picChg>
      </pc:sldChg>
      <pc:sldChg chg="delSp modSp mod setBg">
        <pc:chgData name="Janet Coates" userId="ea7fc184-bcb7-4e42-ab6a-4b572a518a51" providerId="ADAL" clId="{8882B39D-4A97-4859-9317-36DC6C19658C}" dt="2026-05-08T20:24:00.386" v="2349" actId="6549"/>
        <pc:sldMkLst>
          <pc:docMk/>
          <pc:sldMk cId="2810238716" sldId="279"/>
        </pc:sldMkLst>
        <pc:spChg chg="del mod">
          <ac:chgData name="Janet Coates" userId="ea7fc184-bcb7-4e42-ab6a-4b572a518a51" providerId="ADAL" clId="{8882B39D-4A97-4859-9317-36DC6C19658C}" dt="2026-05-08T20:23:19.233" v="2338" actId="21"/>
          <ac:spMkLst>
            <pc:docMk/>
            <pc:sldMk cId="2810238716" sldId="279"/>
            <ac:spMk id="2" creationId="{9B658514-B46C-F9DA-CAB4-6AF456F8AB2E}"/>
          </ac:spMkLst>
        </pc:spChg>
        <pc:spChg chg="mod">
          <ac:chgData name="Janet Coates" userId="ea7fc184-bcb7-4e42-ab6a-4b572a518a51" providerId="ADAL" clId="{8882B39D-4A97-4859-9317-36DC6C19658C}" dt="2026-05-08T20:24:00.386" v="2349" actId="6549"/>
          <ac:spMkLst>
            <pc:docMk/>
            <pc:sldMk cId="2810238716" sldId="279"/>
            <ac:spMk id="3" creationId="{4310EA3D-BAEE-8DB7-6DCD-97A9B36E878F}"/>
          </ac:spMkLst>
        </pc:spChg>
      </pc:sldChg>
      <pc:sldChg chg="addSp delSp modSp mod setBg">
        <pc:chgData name="Janet Coates" userId="ea7fc184-bcb7-4e42-ab6a-4b572a518a51" providerId="ADAL" clId="{8882B39D-4A97-4859-9317-36DC6C19658C}" dt="2026-05-08T20:29:41.877" v="2417" actId="2"/>
        <pc:sldMkLst>
          <pc:docMk/>
          <pc:sldMk cId="2450676040" sldId="280"/>
        </pc:sldMkLst>
        <pc:spChg chg="mod">
          <ac:chgData name="Janet Coates" userId="ea7fc184-bcb7-4e42-ab6a-4b572a518a51" providerId="ADAL" clId="{8882B39D-4A97-4859-9317-36DC6C19658C}" dt="2026-05-08T16:35:02.677" v="1011" actId="1076"/>
          <ac:spMkLst>
            <pc:docMk/>
            <pc:sldMk cId="2450676040" sldId="280"/>
            <ac:spMk id="2" creationId="{D05464A6-EFEE-C513-CD3A-293BF5B2592D}"/>
          </ac:spMkLst>
        </pc:spChg>
        <pc:spChg chg="add del mod">
          <ac:chgData name="Janet Coates" userId="ea7fc184-bcb7-4e42-ab6a-4b572a518a51" providerId="ADAL" clId="{8882B39D-4A97-4859-9317-36DC6C19658C}" dt="2026-05-08T16:28:09.425" v="905" actId="21"/>
          <ac:spMkLst>
            <pc:docMk/>
            <pc:sldMk cId="2450676040" sldId="280"/>
            <ac:spMk id="4" creationId="{EDB3B6F7-F065-F295-9E0C-DAC950DF7415}"/>
          </ac:spMkLst>
        </pc:spChg>
        <pc:spChg chg="add mod">
          <ac:chgData name="Janet Coates" userId="ea7fc184-bcb7-4e42-ab6a-4b572a518a51" providerId="ADAL" clId="{8882B39D-4A97-4859-9317-36DC6C19658C}" dt="2026-05-08T16:36:30.700" v="1074" actId="1076"/>
          <ac:spMkLst>
            <pc:docMk/>
            <pc:sldMk cId="2450676040" sldId="280"/>
            <ac:spMk id="17" creationId="{6ADBF391-C353-1C5C-112B-5136C127C485}"/>
          </ac:spMkLst>
        </pc:spChg>
        <pc:spChg chg="add mod">
          <ac:chgData name="Janet Coates" userId="ea7fc184-bcb7-4e42-ab6a-4b572a518a51" providerId="ADAL" clId="{8882B39D-4A97-4859-9317-36DC6C19658C}" dt="2026-05-08T16:32:56.099" v="962" actId="1076"/>
          <ac:spMkLst>
            <pc:docMk/>
            <pc:sldMk cId="2450676040" sldId="280"/>
            <ac:spMk id="18" creationId="{8E12BD37-ADDE-370A-B56D-FE01EB22E02B}"/>
          </ac:spMkLst>
        </pc:spChg>
        <pc:spChg chg="add mod">
          <ac:chgData name="Janet Coates" userId="ea7fc184-bcb7-4e42-ab6a-4b572a518a51" providerId="ADAL" clId="{8882B39D-4A97-4859-9317-36DC6C19658C}" dt="2026-05-08T16:34:31.400" v="996" actId="1076"/>
          <ac:spMkLst>
            <pc:docMk/>
            <pc:sldMk cId="2450676040" sldId="280"/>
            <ac:spMk id="19" creationId="{E3E6E1A2-899F-195F-53B7-FCCB4EFA56D6}"/>
          </ac:spMkLst>
        </pc:spChg>
        <pc:spChg chg="add mod">
          <ac:chgData name="Janet Coates" userId="ea7fc184-bcb7-4e42-ab6a-4b572a518a51" providerId="ADAL" clId="{8882B39D-4A97-4859-9317-36DC6C19658C}" dt="2026-05-08T20:29:40.341" v="2416" actId="2"/>
          <ac:spMkLst>
            <pc:docMk/>
            <pc:sldMk cId="2450676040" sldId="280"/>
            <ac:spMk id="20" creationId="{6D8BB01D-AE47-0CEB-7521-B979AAE1F6FF}"/>
          </ac:spMkLst>
        </pc:spChg>
        <pc:spChg chg="del">
          <ac:chgData name="Janet Coates" userId="ea7fc184-bcb7-4e42-ab6a-4b572a518a51" providerId="ADAL" clId="{8882B39D-4A97-4859-9317-36DC6C19658C}" dt="2026-05-08T16:31:36.269" v="913" actId="26606"/>
          <ac:spMkLst>
            <pc:docMk/>
            <pc:sldMk cId="2450676040" sldId="280"/>
            <ac:spMk id="21" creationId="{72018E1B-E0B9-4440-AFF3-4112E50A2763}"/>
          </ac:spMkLst>
        </pc:spChg>
        <pc:spChg chg="add mod">
          <ac:chgData name="Janet Coates" userId="ea7fc184-bcb7-4e42-ab6a-4b572a518a51" providerId="ADAL" clId="{8882B39D-4A97-4859-9317-36DC6C19658C}" dt="2026-05-08T20:29:41.877" v="2417" actId="2"/>
          <ac:spMkLst>
            <pc:docMk/>
            <pc:sldMk cId="2450676040" sldId="280"/>
            <ac:spMk id="22" creationId="{67C287E0-2B09-9926-785C-E97769FDF570}"/>
          </ac:spMkLst>
        </pc:spChg>
        <pc:spChg chg="add">
          <ac:chgData name="Janet Coates" userId="ea7fc184-bcb7-4e42-ab6a-4b572a518a51" providerId="ADAL" clId="{8882B39D-4A97-4859-9317-36DC6C19658C}" dt="2026-05-08T16:31:36.269" v="913" actId="26606"/>
          <ac:spMkLst>
            <pc:docMk/>
            <pc:sldMk cId="2450676040" sldId="280"/>
            <ac:spMk id="26" creationId="{7B4F6806-5898-4FE8-B610-A058C8B8470A}"/>
          </ac:spMkLst>
        </pc:spChg>
        <pc:picChg chg="del">
          <ac:chgData name="Janet Coates" userId="ea7fc184-bcb7-4e42-ab6a-4b572a518a51" providerId="ADAL" clId="{8882B39D-4A97-4859-9317-36DC6C19658C}" dt="2026-05-08T16:27:27.490" v="904" actId="478"/>
          <ac:picMkLst>
            <pc:docMk/>
            <pc:sldMk cId="2450676040" sldId="280"/>
            <ac:picMk id="5" creationId="{1C5477FA-FE3F-079D-0FB4-8194005179B5}"/>
          </ac:picMkLst>
        </pc:picChg>
        <pc:picChg chg="add mod">
          <ac:chgData name="Janet Coates" userId="ea7fc184-bcb7-4e42-ab6a-4b572a518a51" providerId="ADAL" clId="{8882B39D-4A97-4859-9317-36DC6C19658C}" dt="2026-05-08T16:34:53.866" v="1007" actId="1076"/>
          <ac:picMkLst>
            <pc:docMk/>
            <pc:sldMk cId="2450676040" sldId="280"/>
            <ac:picMk id="7" creationId="{13302C35-55E6-B46B-0E13-A7FABFA6DA4E}"/>
          </ac:picMkLst>
        </pc:picChg>
        <pc:picChg chg="add mod">
          <ac:chgData name="Janet Coates" userId="ea7fc184-bcb7-4e42-ab6a-4b572a518a51" providerId="ADAL" clId="{8882B39D-4A97-4859-9317-36DC6C19658C}" dt="2026-05-08T16:31:36.269" v="913" actId="26606"/>
          <ac:picMkLst>
            <pc:docMk/>
            <pc:sldMk cId="2450676040" sldId="280"/>
            <ac:picMk id="9" creationId="{EEFCED3D-4809-D9D2-B067-3029939806B2}"/>
          </ac:picMkLst>
        </pc:picChg>
        <pc:picChg chg="del">
          <ac:chgData name="Janet Coates" userId="ea7fc184-bcb7-4e42-ab6a-4b572a518a51" providerId="ADAL" clId="{8882B39D-4A97-4859-9317-36DC6C19658C}" dt="2026-05-08T16:28:11.817" v="906" actId="21"/>
          <ac:picMkLst>
            <pc:docMk/>
            <pc:sldMk cId="2450676040" sldId="280"/>
            <ac:picMk id="10" creationId="{F981F3D1-C8FC-FCBE-C6FA-22A4361F3726}"/>
          </ac:picMkLst>
        </pc:picChg>
        <pc:picChg chg="del">
          <ac:chgData name="Janet Coates" userId="ea7fc184-bcb7-4e42-ab6a-4b572a518a51" providerId="ADAL" clId="{8882B39D-4A97-4859-9317-36DC6C19658C}" dt="2026-05-08T16:28:13.824" v="907" actId="21"/>
          <ac:picMkLst>
            <pc:docMk/>
            <pc:sldMk cId="2450676040" sldId="280"/>
            <ac:picMk id="12" creationId="{79C732C5-D1D3-929A-D1A8-D7458D23D323}"/>
          </ac:picMkLst>
        </pc:picChg>
        <pc:picChg chg="add del mod">
          <ac:chgData name="Janet Coates" userId="ea7fc184-bcb7-4e42-ab6a-4b572a518a51" providerId="ADAL" clId="{8882B39D-4A97-4859-9317-36DC6C19658C}" dt="2026-05-08T16:29:15.837" v="911" actId="21"/>
          <ac:picMkLst>
            <pc:docMk/>
            <pc:sldMk cId="2450676040" sldId="280"/>
            <ac:picMk id="13" creationId="{33A86305-F08F-A0AD-489B-15228C550173}"/>
          </ac:picMkLst>
        </pc:picChg>
        <pc:picChg chg="add mod">
          <ac:chgData name="Janet Coates" userId="ea7fc184-bcb7-4e42-ab6a-4b572a518a51" providerId="ADAL" clId="{8882B39D-4A97-4859-9317-36DC6C19658C}" dt="2026-05-08T16:31:36.269" v="913" actId="26606"/>
          <ac:picMkLst>
            <pc:docMk/>
            <pc:sldMk cId="2450676040" sldId="280"/>
            <ac:picMk id="15" creationId="{52D01305-77FE-EE7F-DC54-28CF6B04D1FB}"/>
          </ac:picMkLst>
        </pc:picChg>
        <pc:picChg chg="del">
          <ac:chgData name="Janet Coates" userId="ea7fc184-bcb7-4e42-ab6a-4b572a518a51" providerId="ADAL" clId="{8882B39D-4A97-4859-9317-36DC6C19658C}" dt="2026-05-08T16:27:25.928" v="903" actId="478"/>
          <ac:picMkLst>
            <pc:docMk/>
            <pc:sldMk cId="2450676040" sldId="280"/>
            <ac:picMk id="16" creationId="{BCEE25ED-9A3B-D4E3-22E4-452C4F788A68}"/>
          </ac:picMkLst>
        </pc:picChg>
      </pc:sldChg>
      <pc:sldChg chg="addSp delSp modSp mod setBg">
        <pc:chgData name="Janet Coates" userId="ea7fc184-bcb7-4e42-ab6a-4b572a518a51" providerId="ADAL" clId="{8882B39D-4A97-4859-9317-36DC6C19658C}" dt="2026-05-08T20:29:48.084" v="2419" actId="2"/>
        <pc:sldMkLst>
          <pc:docMk/>
          <pc:sldMk cId="117137228" sldId="281"/>
        </pc:sldMkLst>
        <pc:spChg chg="add mod">
          <ac:chgData name="Janet Coates" userId="ea7fc184-bcb7-4e42-ab6a-4b572a518a51" providerId="ADAL" clId="{8882B39D-4A97-4859-9317-36DC6C19658C}" dt="2026-05-08T20:29:48.084" v="2419" actId="2"/>
          <ac:spMkLst>
            <pc:docMk/>
            <pc:sldMk cId="117137228" sldId="281"/>
            <ac:spMk id="3" creationId="{6F35A3C6-FD0F-84F1-BB8C-42CF72CE3B9A}"/>
          </ac:spMkLst>
        </pc:spChg>
        <pc:spChg chg="add mod">
          <ac:chgData name="Janet Coates" userId="ea7fc184-bcb7-4e42-ab6a-4b572a518a51" providerId="ADAL" clId="{8882B39D-4A97-4859-9317-36DC6C19658C}" dt="2026-05-08T19:13:34.583" v="1669" actId="20577"/>
          <ac:spMkLst>
            <pc:docMk/>
            <pc:sldMk cId="117137228" sldId="281"/>
            <ac:spMk id="4" creationId="{BD0B212A-966B-F256-E250-ABF531DAE819}"/>
          </ac:spMkLst>
        </pc:spChg>
        <pc:spChg chg="add mod">
          <ac:chgData name="Janet Coates" userId="ea7fc184-bcb7-4e42-ab6a-4b572a518a51" providerId="ADAL" clId="{8882B39D-4A97-4859-9317-36DC6C19658C}" dt="2026-05-08T19:14:28.634" v="1716" actId="1076"/>
          <ac:spMkLst>
            <pc:docMk/>
            <pc:sldMk cId="117137228" sldId="281"/>
            <ac:spMk id="5" creationId="{AA1D467D-70BA-9B09-B8B2-D3AB01D9FE74}"/>
          </ac:spMkLst>
        </pc:spChg>
        <pc:spChg chg="add mod">
          <ac:chgData name="Janet Coates" userId="ea7fc184-bcb7-4e42-ab6a-4b572a518a51" providerId="ADAL" clId="{8882B39D-4A97-4859-9317-36DC6C19658C}" dt="2026-05-08T19:30:06.755" v="1747" actId="1076"/>
          <ac:spMkLst>
            <pc:docMk/>
            <pc:sldMk cId="117137228" sldId="281"/>
            <ac:spMk id="6" creationId="{F4FF5767-ADD3-F16B-8CD4-684FAF611BD6}"/>
          </ac:spMkLst>
        </pc:spChg>
        <pc:spChg chg="add mod">
          <ac:chgData name="Janet Coates" userId="ea7fc184-bcb7-4e42-ab6a-4b572a518a51" providerId="ADAL" clId="{8882B39D-4A97-4859-9317-36DC6C19658C}" dt="2026-05-08T19:30:59.327" v="1777" actId="1076"/>
          <ac:spMkLst>
            <pc:docMk/>
            <pc:sldMk cId="117137228" sldId="281"/>
            <ac:spMk id="8" creationId="{B5B8C8C7-E3D0-F219-A56E-39C2A733DA4C}"/>
          </ac:spMkLst>
        </pc:spChg>
        <pc:spChg chg="add mod">
          <ac:chgData name="Janet Coates" userId="ea7fc184-bcb7-4e42-ab6a-4b572a518a51" providerId="ADAL" clId="{8882B39D-4A97-4859-9317-36DC6C19658C}" dt="2026-05-08T19:32:46.228" v="1821" actId="1076"/>
          <ac:spMkLst>
            <pc:docMk/>
            <pc:sldMk cId="117137228" sldId="281"/>
            <ac:spMk id="10" creationId="{F1B0D00F-D146-D174-7B72-BE4B07AC8E5F}"/>
          </ac:spMkLst>
        </pc:spChg>
        <pc:spChg chg="del">
          <ac:chgData name="Janet Coates" userId="ea7fc184-bcb7-4e42-ab6a-4b572a518a51" providerId="ADAL" clId="{8882B39D-4A97-4859-9317-36DC6C19658C}" dt="2026-05-08T19:31:04.855" v="1778" actId="478"/>
          <ac:spMkLst>
            <pc:docMk/>
            <pc:sldMk cId="117137228" sldId="281"/>
            <ac:spMk id="18" creationId="{2705FEB5-F0F1-BE43-D647-FD884814D644}"/>
          </ac:spMkLst>
        </pc:spChg>
        <pc:picChg chg="mod">
          <ac:chgData name="Janet Coates" userId="ea7fc184-bcb7-4e42-ab6a-4b572a518a51" providerId="ADAL" clId="{8882B39D-4A97-4859-9317-36DC6C19658C}" dt="2026-05-08T19:10:16.452" v="1590" actId="14826"/>
          <ac:picMkLst>
            <pc:docMk/>
            <pc:sldMk cId="117137228" sldId="281"/>
            <ac:picMk id="7" creationId="{48C8512D-A705-5ED7-6C9B-973916E6A889}"/>
          </ac:picMkLst>
        </pc:picChg>
        <pc:picChg chg="mod">
          <ac:chgData name="Janet Coates" userId="ea7fc184-bcb7-4e42-ab6a-4b572a518a51" providerId="ADAL" clId="{8882B39D-4A97-4859-9317-36DC6C19658C}" dt="2026-05-08T19:11:20.745" v="1591" actId="14826"/>
          <ac:picMkLst>
            <pc:docMk/>
            <pc:sldMk cId="117137228" sldId="281"/>
            <ac:picMk id="9" creationId="{0B180CBC-16C6-826C-CBA0-B5C49AF266AF}"/>
          </ac:picMkLst>
        </pc:picChg>
        <pc:picChg chg="mod">
          <ac:chgData name="Janet Coates" userId="ea7fc184-bcb7-4e42-ab6a-4b572a518a51" providerId="ADAL" clId="{8882B39D-4A97-4859-9317-36DC6C19658C}" dt="2026-05-08T19:29:10.490" v="1717" actId="14826"/>
          <ac:picMkLst>
            <pc:docMk/>
            <pc:sldMk cId="117137228" sldId="281"/>
            <ac:picMk id="11" creationId="{CF9A9845-B101-4185-EF84-27112DAEF47E}"/>
          </ac:picMkLst>
        </pc:picChg>
        <pc:picChg chg="mod">
          <ac:chgData name="Janet Coates" userId="ea7fc184-bcb7-4e42-ab6a-4b572a518a51" providerId="ADAL" clId="{8882B39D-4A97-4859-9317-36DC6C19658C}" dt="2026-05-08T19:30:21.831" v="1748" actId="14826"/>
          <ac:picMkLst>
            <pc:docMk/>
            <pc:sldMk cId="117137228" sldId="281"/>
            <ac:picMk id="13" creationId="{15C27992-3850-AA75-BB3A-519F012D0A54}"/>
          </ac:picMkLst>
        </pc:picChg>
        <pc:picChg chg="mod">
          <ac:chgData name="Janet Coates" userId="ea7fc184-bcb7-4e42-ab6a-4b572a518a51" providerId="ADAL" clId="{8882B39D-4A97-4859-9317-36DC6C19658C}" dt="2026-05-08T19:09:48.153" v="1589" actId="14826"/>
          <ac:picMkLst>
            <pc:docMk/>
            <pc:sldMk cId="117137228" sldId="281"/>
            <ac:picMk id="15" creationId="{9FCF764D-FE5A-982A-42EC-25D9D780E2BE}"/>
          </ac:picMkLst>
        </pc:picChg>
        <pc:picChg chg="mod">
          <ac:chgData name="Janet Coates" userId="ea7fc184-bcb7-4e42-ab6a-4b572a518a51" providerId="ADAL" clId="{8882B39D-4A97-4859-9317-36DC6C19658C}" dt="2026-05-08T19:31:39.901" v="1780" actId="14826"/>
          <ac:picMkLst>
            <pc:docMk/>
            <pc:sldMk cId="117137228" sldId="281"/>
            <ac:picMk id="17" creationId="{898DE27C-81D6-8833-70C3-7033A1641A5E}"/>
          </ac:picMkLst>
        </pc:picChg>
      </pc:sldChg>
      <pc:sldChg chg="addSp delSp modSp mod setBg">
        <pc:chgData name="Janet Coates" userId="ea7fc184-bcb7-4e42-ab6a-4b572a518a51" providerId="ADAL" clId="{8882B39D-4A97-4859-9317-36DC6C19658C}" dt="2026-05-08T20:27:15.204" v="2389" actId="122"/>
        <pc:sldMkLst>
          <pc:docMk/>
          <pc:sldMk cId="2328698937" sldId="282"/>
        </pc:sldMkLst>
        <pc:spChg chg="del mod">
          <ac:chgData name="Janet Coates" userId="ea7fc184-bcb7-4e42-ab6a-4b572a518a51" providerId="ADAL" clId="{8882B39D-4A97-4859-9317-36DC6C19658C}" dt="2026-05-08T20:26:19.631" v="2378" actId="21"/>
          <ac:spMkLst>
            <pc:docMk/>
            <pc:sldMk cId="2328698937" sldId="282"/>
            <ac:spMk id="2" creationId="{EA14175A-BE48-DF3F-9F4A-97C581957F0F}"/>
          </ac:spMkLst>
        </pc:spChg>
        <pc:spChg chg="del mod">
          <ac:chgData name="Janet Coates" userId="ea7fc184-bcb7-4e42-ab6a-4b572a518a51" providerId="ADAL" clId="{8882B39D-4A97-4859-9317-36DC6C19658C}" dt="2026-05-08T20:26:23.773" v="2379" actId="21"/>
          <ac:spMkLst>
            <pc:docMk/>
            <pc:sldMk cId="2328698937" sldId="282"/>
            <ac:spMk id="3" creationId="{7F42FD65-7394-0AA5-BD7A-7D8E24E549F0}"/>
          </ac:spMkLst>
        </pc:spChg>
        <pc:spChg chg="add mod">
          <ac:chgData name="Janet Coates" userId="ea7fc184-bcb7-4e42-ab6a-4b572a518a51" providerId="ADAL" clId="{8882B39D-4A97-4859-9317-36DC6C19658C}" dt="2026-05-08T20:27:15.204" v="2389" actId="122"/>
          <ac:spMkLst>
            <pc:docMk/>
            <pc:sldMk cId="2328698937" sldId="282"/>
            <ac:spMk id="4" creationId="{D9A7A5AD-53F6-4274-B472-400FBBA9B01E}"/>
          </ac:spMkLst>
        </pc:spChg>
      </pc:sldChg>
      <pc:sldChg chg="addSp delSp modSp mod">
        <pc:chgData name="Janet Coates" userId="ea7fc184-bcb7-4e42-ab6a-4b572a518a51" providerId="ADAL" clId="{8882B39D-4A97-4859-9317-36DC6C19658C}" dt="2026-05-08T20:25:59.004" v="2375" actId="27636"/>
        <pc:sldMkLst>
          <pc:docMk/>
          <pc:sldMk cId="1790826051" sldId="283"/>
        </pc:sldMkLst>
        <pc:spChg chg="del">
          <ac:chgData name="Janet Coates" userId="ea7fc184-bcb7-4e42-ab6a-4b572a518a51" providerId="ADAL" clId="{8882B39D-4A97-4859-9317-36DC6C19658C}" dt="2026-05-08T20:25:02.867" v="2361" actId="21"/>
          <ac:spMkLst>
            <pc:docMk/>
            <pc:sldMk cId="1790826051" sldId="283"/>
            <ac:spMk id="2" creationId="{A4BF7C72-11E7-6FFF-7D55-A678ABFB5FDB}"/>
          </ac:spMkLst>
        </pc:spChg>
        <pc:spChg chg="mod">
          <ac:chgData name="Janet Coates" userId="ea7fc184-bcb7-4e42-ab6a-4b572a518a51" providerId="ADAL" clId="{8882B39D-4A97-4859-9317-36DC6C19658C}" dt="2026-05-08T20:25:59.004" v="2375" actId="27636"/>
          <ac:spMkLst>
            <pc:docMk/>
            <pc:sldMk cId="1790826051" sldId="283"/>
            <ac:spMk id="3" creationId="{E9D879AD-6A0B-F83F-9CC3-03E9D0046946}"/>
          </ac:spMkLst>
        </pc:spChg>
        <pc:spChg chg="add del mod">
          <ac:chgData name="Janet Coates" userId="ea7fc184-bcb7-4e42-ab6a-4b572a518a51" providerId="ADAL" clId="{8882B39D-4A97-4859-9317-36DC6C19658C}" dt="2026-05-08T20:25:08.542" v="2362" actId="21"/>
          <ac:spMkLst>
            <pc:docMk/>
            <pc:sldMk cId="1790826051" sldId="283"/>
            <ac:spMk id="5" creationId="{9253505F-72C1-810F-8870-4E027B69AF01}"/>
          </ac:spMkLst>
        </pc:spChg>
      </pc:sldChg>
      <pc:sldChg chg="addSp modSp new mod setBg">
        <pc:chgData name="Janet Coates" userId="ea7fc184-bcb7-4e42-ab6a-4b572a518a51" providerId="ADAL" clId="{8882B39D-4A97-4859-9317-36DC6C19658C}" dt="2026-05-08T16:39:13.929" v="1130"/>
        <pc:sldMkLst>
          <pc:docMk/>
          <pc:sldMk cId="1916164254" sldId="284"/>
        </pc:sldMkLst>
        <pc:spChg chg="add mod">
          <ac:chgData name="Janet Coates" userId="ea7fc184-bcb7-4e42-ab6a-4b572a518a51" providerId="ADAL" clId="{8882B39D-4A97-4859-9317-36DC6C19658C}" dt="2026-05-08T16:05:25.531" v="555" actId="1076"/>
          <ac:spMkLst>
            <pc:docMk/>
            <pc:sldMk cId="1916164254" sldId="284"/>
            <ac:spMk id="4" creationId="{0D1FECDF-CC7F-B26A-B941-72DB21333011}"/>
          </ac:spMkLst>
        </pc:spChg>
        <pc:spChg chg="add mod">
          <ac:chgData name="Janet Coates" userId="ea7fc184-bcb7-4e42-ab6a-4b572a518a51" providerId="ADAL" clId="{8882B39D-4A97-4859-9317-36DC6C19658C}" dt="2026-05-08T16:06:56.381" v="594" actId="1076"/>
          <ac:spMkLst>
            <pc:docMk/>
            <pc:sldMk cId="1916164254" sldId="284"/>
            <ac:spMk id="5" creationId="{E2FF3338-DDF2-64F3-535A-222056BBDC06}"/>
          </ac:spMkLst>
        </pc:spChg>
        <pc:spChg chg="add">
          <ac:chgData name="Janet Coates" userId="ea7fc184-bcb7-4e42-ab6a-4b572a518a51" providerId="ADAL" clId="{8882B39D-4A97-4859-9317-36DC6C19658C}" dt="2026-05-08T16:05:00.417" v="533" actId="26606"/>
          <ac:spMkLst>
            <pc:docMk/>
            <pc:sldMk cId="1916164254" sldId="284"/>
            <ac:spMk id="8" creationId="{42A4FC2C-047E-45A5-965D-8E1E3BF09BC6}"/>
          </ac:spMkLst>
        </pc:spChg>
        <pc:picChg chg="add mod">
          <ac:chgData name="Janet Coates" userId="ea7fc184-bcb7-4e42-ab6a-4b572a518a51" providerId="ADAL" clId="{8882B39D-4A97-4859-9317-36DC6C19658C}" dt="2026-05-08T16:06:52.449" v="593" actId="1076"/>
          <ac:picMkLst>
            <pc:docMk/>
            <pc:sldMk cId="1916164254" sldId="284"/>
            <ac:picMk id="3" creationId="{3D67FCFD-5547-AF39-EC4F-628E9FA1C078}"/>
          </ac:picMkLst>
        </pc:picChg>
      </pc:sldChg>
      <pc:sldChg chg="addSp delSp modSp new mod setBg">
        <pc:chgData name="Janet Coates" userId="ea7fc184-bcb7-4e42-ab6a-4b572a518a51" providerId="ADAL" clId="{8882B39D-4A97-4859-9317-36DC6C19658C}" dt="2026-05-08T20:14:01.182" v="2004"/>
        <pc:sldMkLst>
          <pc:docMk/>
          <pc:sldMk cId="718579565" sldId="285"/>
        </pc:sldMkLst>
        <pc:spChg chg="del mod ord">
          <ac:chgData name="Janet Coates" userId="ea7fc184-bcb7-4e42-ab6a-4b572a518a51" providerId="ADAL" clId="{8882B39D-4A97-4859-9317-36DC6C19658C}" dt="2026-05-08T16:39:36.198" v="1132" actId="21"/>
          <ac:spMkLst>
            <pc:docMk/>
            <pc:sldMk cId="718579565" sldId="285"/>
            <ac:spMk id="2" creationId="{6C4139C1-CFE7-DCA1-7BD0-A49CDC728B1A}"/>
          </ac:spMkLst>
        </pc:spChg>
        <pc:spChg chg="del">
          <ac:chgData name="Janet Coates" userId="ea7fc184-bcb7-4e42-ab6a-4b572a518a51" providerId="ADAL" clId="{8882B39D-4A97-4859-9317-36DC6C19658C}" dt="2026-05-08T16:37:45.204" v="1108" actId="931"/>
          <ac:spMkLst>
            <pc:docMk/>
            <pc:sldMk cId="718579565" sldId="285"/>
            <ac:spMk id="3" creationId="{2ACD503A-ACEF-8D33-B343-738520BA0EFB}"/>
          </ac:spMkLst>
        </pc:spChg>
        <pc:spChg chg="add mod">
          <ac:chgData name="Janet Coates" userId="ea7fc184-bcb7-4e42-ab6a-4b572a518a51" providerId="ADAL" clId="{8882B39D-4A97-4859-9317-36DC6C19658C}" dt="2026-05-08T16:40:37.182" v="1142" actId="1076"/>
          <ac:spMkLst>
            <pc:docMk/>
            <pc:sldMk cId="718579565" sldId="285"/>
            <ac:spMk id="9" creationId="{9C70BA2B-32D0-21E0-6103-7408CB5A55A0}"/>
          </ac:spMkLst>
        </pc:spChg>
        <pc:spChg chg="add del">
          <ac:chgData name="Janet Coates" userId="ea7fc184-bcb7-4e42-ab6a-4b572a518a51" providerId="ADAL" clId="{8882B39D-4A97-4859-9317-36DC6C19658C}" dt="2026-05-08T16:40:00.045" v="1136" actId="26606"/>
          <ac:spMkLst>
            <pc:docMk/>
            <pc:sldMk cId="718579565" sldId="285"/>
            <ac:spMk id="12" creationId="{04812C46-200A-4DEB-A05E-3ED6C68C2387}"/>
          </ac:spMkLst>
        </pc:spChg>
        <pc:spChg chg="add del">
          <ac:chgData name="Janet Coates" userId="ea7fc184-bcb7-4e42-ab6a-4b572a518a51" providerId="ADAL" clId="{8882B39D-4A97-4859-9317-36DC6C19658C}" dt="2026-05-08T16:40:00.045" v="1136" actId="26606"/>
          <ac:spMkLst>
            <pc:docMk/>
            <pc:sldMk cId="718579565" sldId="285"/>
            <ac:spMk id="14" creationId="{D1EA859B-E555-4109-94F3-6700E046E008}"/>
          </ac:spMkLst>
        </pc:spChg>
        <pc:spChg chg="add del">
          <ac:chgData name="Janet Coates" userId="ea7fc184-bcb7-4e42-ab6a-4b572a518a51" providerId="ADAL" clId="{8882B39D-4A97-4859-9317-36DC6C19658C}" dt="2026-05-08T16:40:13.164" v="1138" actId="26606"/>
          <ac:spMkLst>
            <pc:docMk/>
            <pc:sldMk cId="718579565" sldId="285"/>
            <ac:spMk id="19" creationId="{B1595A09-E336-4D1B-9B3A-06A2287A54E2}"/>
          </ac:spMkLst>
        </pc:spChg>
        <pc:spChg chg="add del">
          <ac:chgData name="Janet Coates" userId="ea7fc184-bcb7-4e42-ab6a-4b572a518a51" providerId="ADAL" clId="{8882B39D-4A97-4859-9317-36DC6C19658C}" dt="2026-05-08T16:40:13.164" v="1138" actId="26606"/>
          <ac:spMkLst>
            <pc:docMk/>
            <pc:sldMk cId="718579565" sldId="285"/>
            <ac:spMk id="21" creationId="{3540989C-C7B8-473B-BF87-6F2DA6A90006}"/>
          </ac:spMkLst>
        </pc:spChg>
        <pc:spChg chg="add">
          <ac:chgData name="Janet Coates" userId="ea7fc184-bcb7-4e42-ab6a-4b572a518a51" providerId="ADAL" clId="{8882B39D-4A97-4859-9317-36DC6C19658C}" dt="2026-05-08T16:40:13.164" v="1138" actId="26606"/>
          <ac:spMkLst>
            <pc:docMk/>
            <pc:sldMk cId="718579565" sldId="285"/>
            <ac:spMk id="26" creationId="{3BA513B0-82FF-4F41-8178-885375D1CFB5}"/>
          </ac:spMkLst>
        </pc:spChg>
        <pc:grpChg chg="add">
          <ac:chgData name="Janet Coates" userId="ea7fc184-bcb7-4e42-ab6a-4b572a518a51" providerId="ADAL" clId="{8882B39D-4A97-4859-9317-36DC6C19658C}" dt="2026-05-08T16:40:13.164" v="1138" actId="26606"/>
          <ac:grpSpMkLst>
            <pc:docMk/>
            <pc:sldMk cId="718579565" sldId="285"/>
            <ac:grpSpMk id="28" creationId="{93DB8501-F9F2-4ACD-B56A-9019CD5006D6}"/>
          </ac:grpSpMkLst>
        </pc:grpChg>
        <pc:picChg chg="add mod ord">
          <ac:chgData name="Janet Coates" userId="ea7fc184-bcb7-4e42-ab6a-4b572a518a51" providerId="ADAL" clId="{8882B39D-4A97-4859-9317-36DC6C19658C}" dt="2026-05-08T16:40:33.203" v="1141" actId="1076"/>
          <ac:picMkLst>
            <pc:docMk/>
            <pc:sldMk cId="718579565" sldId="285"/>
            <ac:picMk id="5" creationId="{4232745D-2BFE-CCCF-3EFA-81095D324404}"/>
          </ac:picMkLst>
        </pc:picChg>
      </pc:sldChg>
      <pc:sldChg chg="addSp delSp modSp new mod setBg">
        <pc:chgData name="Janet Coates" userId="ea7fc184-bcb7-4e42-ab6a-4b572a518a51" providerId="ADAL" clId="{8882B39D-4A97-4859-9317-36DC6C19658C}" dt="2026-05-08T20:29:44.283" v="2418" actId="2"/>
        <pc:sldMkLst>
          <pc:docMk/>
          <pc:sldMk cId="2703269990" sldId="286"/>
        </pc:sldMkLst>
        <pc:spChg chg="add del mod">
          <ac:chgData name="Janet Coates" userId="ea7fc184-bcb7-4e42-ab6a-4b572a518a51" providerId="ADAL" clId="{8882B39D-4A97-4859-9317-36DC6C19658C}" dt="2026-05-08T16:47:59.976" v="1174" actId="21"/>
          <ac:spMkLst>
            <pc:docMk/>
            <pc:sldMk cId="2703269990" sldId="286"/>
            <ac:spMk id="14" creationId="{E53FC5F7-36CD-8E08-9652-BEF0B06C1B92}"/>
          </ac:spMkLst>
        </pc:spChg>
        <pc:spChg chg="add mod">
          <ac:chgData name="Janet Coates" userId="ea7fc184-bcb7-4e42-ab6a-4b572a518a51" providerId="ADAL" clId="{8882B39D-4A97-4859-9317-36DC6C19658C}" dt="2026-05-08T16:49:33.401" v="1226" actId="1076"/>
          <ac:spMkLst>
            <pc:docMk/>
            <pc:sldMk cId="2703269990" sldId="286"/>
            <ac:spMk id="15" creationId="{273129A8-E4DB-A22C-12FA-121AF92C78B6}"/>
          </ac:spMkLst>
        </pc:spChg>
        <pc:spChg chg="add mod">
          <ac:chgData name="Janet Coates" userId="ea7fc184-bcb7-4e42-ab6a-4b572a518a51" providerId="ADAL" clId="{8882B39D-4A97-4859-9317-36DC6C19658C}" dt="2026-05-08T16:51:05.853" v="1259" actId="1076"/>
          <ac:spMkLst>
            <pc:docMk/>
            <pc:sldMk cId="2703269990" sldId="286"/>
            <ac:spMk id="16" creationId="{B4FD6764-FC22-D67D-96B4-690249F1E291}"/>
          </ac:spMkLst>
        </pc:spChg>
        <pc:spChg chg="add mod">
          <ac:chgData name="Janet Coates" userId="ea7fc184-bcb7-4e42-ab6a-4b572a518a51" providerId="ADAL" clId="{8882B39D-4A97-4859-9317-36DC6C19658C}" dt="2026-05-08T16:52:00.843" v="1314" actId="1076"/>
          <ac:spMkLst>
            <pc:docMk/>
            <pc:sldMk cId="2703269990" sldId="286"/>
            <ac:spMk id="17" creationId="{2C4CABD8-6A28-DCD0-57B4-B73271DFE04D}"/>
          </ac:spMkLst>
        </pc:spChg>
        <pc:spChg chg="add del">
          <ac:chgData name="Janet Coates" userId="ea7fc184-bcb7-4e42-ab6a-4b572a518a51" providerId="ADAL" clId="{8882B39D-4A97-4859-9317-36DC6C19658C}" dt="2026-05-08T16:47:21.388" v="1159" actId="26606"/>
          <ac:spMkLst>
            <pc:docMk/>
            <pc:sldMk cId="2703269990" sldId="286"/>
            <ac:spMk id="18" creationId="{4169DD87-3EBE-44CA-9654-8AE0466B2779}"/>
          </ac:spMkLst>
        </pc:spChg>
        <pc:spChg chg="add mod">
          <ac:chgData name="Janet Coates" userId="ea7fc184-bcb7-4e42-ab6a-4b572a518a51" providerId="ADAL" clId="{8882B39D-4A97-4859-9317-36DC6C19658C}" dt="2026-05-08T20:29:44.283" v="2418" actId="2"/>
          <ac:spMkLst>
            <pc:docMk/>
            <pc:sldMk cId="2703269990" sldId="286"/>
            <ac:spMk id="19" creationId="{F7139580-8B19-BBBA-EFED-C86583B0E645}"/>
          </ac:spMkLst>
        </pc:spChg>
        <pc:spChg chg="add">
          <ac:chgData name="Janet Coates" userId="ea7fc184-bcb7-4e42-ab6a-4b572a518a51" providerId="ADAL" clId="{8882B39D-4A97-4859-9317-36DC6C19658C}" dt="2026-05-08T16:47:21.392" v="1160" actId="26606"/>
          <ac:spMkLst>
            <pc:docMk/>
            <pc:sldMk cId="2703269990" sldId="286"/>
            <ac:spMk id="20" creationId="{6742736B-1326-450B-9240-348937388E6A}"/>
          </ac:spMkLst>
        </pc:spChg>
        <pc:spChg chg="add mod">
          <ac:chgData name="Janet Coates" userId="ea7fc184-bcb7-4e42-ab6a-4b572a518a51" providerId="ADAL" clId="{8882B39D-4A97-4859-9317-36DC6C19658C}" dt="2026-05-08T16:53:55.358" v="1397" actId="1076"/>
          <ac:spMkLst>
            <pc:docMk/>
            <pc:sldMk cId="2703269990" sldId="286"/>
            <ac:spMk id="21" creationId="{9F0EB547-92F0-B750-6FD8-15454B458B46}"/>
          </ac:spMkLst>
        </pc:spChg>
        <pc:picChg chg="add del mod">
          <ac:chgData name="Janet Coates" userId="ea7fc184-bcb7-4e42-ab6a-4b572a518a51" providerId="ADAL" clId="{8882B39D-4A97-4859-9317-36DC6C19658C}" dt="2026-05-08T16:41:10.789" v="1149" actId="21"/>
          <ac:picMkLst>
            <pc:docMk/>
            <pc:sldMk cId="2703269990" sldId="286"/>
            <ac:picMk id="3" creationId="{B09EC495-13BF-E80F-D4C6-187D82A573F9}"/>
          </ac:picMkLst>
        </pc:picChg>
        <pc:picChg chg="add del mod">
          <ac:chgData name="Janet Coates" userId="ea7fc184-bcb7-4e42-ab6a-4b572a518a51" providerId="ADAL" clId="{8882B39D-4A97-4859-9317-36DC6C19658C}" dt="2026-05-08T16:41:08.120" v="1148" actId="21"/>
          <ac:picMkLst>
            <pc:docMk/>
            <pc:sldMk cId="2703269990" sldId="286"/>
            <ac:picMk id="5" creationId="{B9318692-525B-7678-8FD6-CF8BCBFB2CAC}"/>
          </ac:picMkLst>
        </pc:picChg>
        <pc:picChg chg="add mod">
          <ac:chgData name="Janet Coates" userId="ea7fc184-bcb7-4e42-ab6a-4b572a518a51" providerId="ADAL" clId="{8882B39D-4A97-4859-9317-36DC6C19658C}" dt="2026-05-08T16:47:21.392" v="1160" actId="26606"/>
          <ac:picMkLst>
            <pc:docMk/>
            <pc:sldMk cId="2703269990" sldId="286"/>
            <ac:picMk id="7" creationId="{6344BE6F-B870-9846-0948-2EC3E82ED0BD}"/>
          </ac:picMkLst>
        </pc:picChg>
        <pc:picChg chg="add mod ord">
          <ac:chgData name="Janet Coates" userId="ea7fc184-bcb7-4e42-ab6a-4b572a518a51" providerId="ADAL" clId="{8882B39D-4A97-4859-9317-36DC6C19658C}" dt="2026-05-08T16:47:21.392" v="1160" actId="26606"/>
          <ac:picMkLst>
            <pc:docMk/>
            <pc:sldMk cId="2703269990" sldId="286"/>
            <ac:picMk id="9" creationId="{A6EFD4AB-25F1-6F76-14D0-796B5F08D905}"/>
          </ac:picMkLst>
        </pc:picChg>
        <pc:picChg chg="add mod">
          <ac:chgData name="Janet Coates" userId="ea7fc184-bcb7-4e42-ab6a-4b572a518a51" providerId="ADAL" clId="{8882B39D-4A97-4859-9317-36DC6C19658C}" dt="2026-05-08T16:47:21.392" v="1160" actId="26606"/>
          <ac:picMkLst>
            <pc:docMk/>
            <pc:sldMk cId="2703269990" sldId="286"/>
            <ac:picMk id="11" creationId="{211B4387-1441-0051-50DF-AA8B68C2FC66}"/>
          </ac:picMkLst>
        </pc:picChg>
        <pc:picChg chg="add mod ord">
          <ac:chgData name="Janet Coates" userId="ea7fc184-bcb7-4e42-ab6a-4b572a518a51" providerId="ADAL" clId="{8882B39D-4A97-4859-9317-36DC6C19658C}" dt="2026-05-08T16:47:21.392" v="1160" actId="26606"/>
          <ac:picMkLst>
            <pc:docMk/>
            <pc:sldMk cId="2703269990" sldId="286"/>
            <ac:picMk id="13" creationId="{C3199536-D036-8AF3-434A-95CC7632FFAA}"/>
          </ac:picMkLst>
        </pc:picChg>
      </pc:sldChg>
      <pc:sldChg chg="addSp modSp new mod setBg">
        <pc:chgData name="Janet Coates" userId="ea7fc184-bcb7-4e42-ab6a-4b572a518a51" providerId="ADAL" clId="{8882B39D-4A97-4859-9317-36DC6C19658C}" dt="2026-05-08T20:14:01.182" v="2004"/>
        <pc:sldMkLst>
          <pc:docMk/>
          <pc:sldMk cId="2179680996" sldId="287"/>
        </pc:sldMkLst>
        <pc:spChg chg="add mod">
          <ac:chgData name="Janet Coates" userId="ea7fc184-bcb7-4e42-ab6a-4b572a518a51" providerId="ADAL" clId="{8882B39D-4A97-4859-9317-36DC6C19658C}" dt="2026-05-08T19:04:38.515" v="1446" actId="1076"/>
          <ac:spMkLst>
            <pc:docMk/>
            <pc:sldMk cId="2179680996" sldId="287"/>
            <ac:spMk id="10" creationId="{69B81528-31A9-D87F-C468-4CB27CC4393B}"/>
          </ac:spMkLst>
        </pc:spChg>
        <pc:spChg chg="add mod">
          <ac:chgData name="Janet Coates" userId="ea7fc184-bcb7-4e42-ab6a-4b572a518a51" providerId="ADAL" clId="{8882B39D-4A97-4859-9317-36DC6C19658C}" dt="2026-05-08T19:06:21.768" v="1512" actId="1076"/>
          <ac:spMkLst>
            <pc:docMk/>
            <pc:sldMk cId="2179680996" sldId="287"/>
            <ac:spMk id="11" creationId="{6FE2AA86-3D7D-C8B5-DEF2-05AD9AF69E0E}"/>
          </ac:spMkLst>
        </pc:spChg>
        <pc:spChg chg="add mod">
          <ac:chgData name="Janet Coates" userId="ea7fc184-bcb7-4e42-ab6a-4b572a518a51" providerId="ADAL" clId="{8882B39D-4A97-4859-9317-36DC6C19658C}" dt="2026-05-08T19:06:17.462" v="1511" actId="1076"/>
          <ac:spMkLst>
            <pc:docMk/>
            <pc:sldMk cId="2179680996" sldId="287"/>
            <ac:spMk id="12" creationId="{FEFF4A86-B8CE-3067-1E3A-6AD704278345}"/>
          </ac:spMkLst>
        </pc:spChg>
        <pc:spChg chg="add mod">
          <ac:chgData name="Janet Coates" userId="ea7fc184-bcb7-4e42-ab6a-4b572a518a51" providerId="ADAL" clId="{8882B39D-4A97-4859-9317-36DC6C19658C}" dt="2026-05-08T19:07:52.196" v="1588" actId="20577"/>
          <ac:spMkLst>
            <pc:docMk/>
            <pc:sldMk cId="2179680996" sldId="287"/>
            <ac:spMk id="13" creationId="{2973FB99-1060-B9C4-3BF9-A1C98C92AD85}"/>
          </ac:spMkLst>
        </pc:spChg>
        <pc:spChg chg="add">
          <ac:chgData name="Janet Coates" userId="ea7fc184-bcb7-4e42-ab6a-4b572a518a51" providerId="ADAL" clId="{8882B39D-4A97-4859-9317-36DC6C19658C}" dt="2026-05-08T19:03:52.703" v="1407" actId="26606"/>
          <ac:spMkLst>
            <pc:docMk/>
            <pc:sldMk cId="2179680996" sldId="287"/>
            <ac:spMk id="14" creationId="{08CE49EB-6CAF-4479-B93F-85773D92A38E}"/>
          </ac:spMkLst>
        </pc:spChg>
        <pc:spChg chg="add mod">
          <ac:chgData name="Janet Coates" userId="ea7fc184-bcb7-4e42-ab6a-4b572a518a51" providerId="ADAL" clId="{8882B39D-4A97-4859-9317-36DC6C19658C}" dt="2026-05-08T19:07:44.178" v="1578" actId="1076"/>
          <ac:spMkLst>
            <pc:docMk/>
            <pc:sldMk cId="2179680996" sldId="287"/>
            <ac:spMk id="15" creationId="{8A72CD61-D345-1292-7457-11B4EFD25A97}"/>
          </ac:spMkLst>
        </pc:spChg>
        <pc:picChg chg="add mod ord">
          <ac:chgData name="Janet Coates" userId="ea7fc184-bcb7-4e42-ab6a-4b572a518a51" providerId="ADAL" clId="{8882B39D-4A97-4859-9317-36DC6C19658C}" dt="2026-05-08T19:03:52.703" v="1407" actId="26606"/>
          <ac:picMkLst>
            <pc:docMk/>
            <pc:sldMk cId="2179680996" sldId="287"/>
            <ac:picMk id="3" creationId="{24CDA408-78DC-B434-AB1F-B26009BBE7E1}"/>
          </ac:picMkLst>
        </pc:picChg>
        <pc:picChg chg="add mod">
          <ac:chgData name="Janet Coates" userId="ea7fc184-bcb7-4e42-ab6a-4b572a518a51" providerId="ADAL" clId="{8882B39D-4A97-4859-9317-36DC6C19658C}" dt="2026-05-08T19:03:52.703" v="1407" actId="26606"/>
          <ac:picMkLst>
            <pc:docMk/>
            <pc:sldMk cId="2179680996" sldId="287"/>
            <ac:picMk id="5" creationId="{F0FA1680-8D72-C8B2-5D24-987437FC3932}"/>
          </ac:picMkLst>
        </pc:picChg>
        <pc:picChg chg="add mod">
          <ac:chgData name="Janet Coates" userId="ea7fc184-bcb7-4e42-ab6a-4b572a518a51" providerId="ADAL" clId="{8882B39D-4A97-4859-9317-36DC6C19658C}" dt="2026-05-08T19:03:52.703" v="1407" actId="26606"/>
          <ac:picMkLst>
            <pc:docMk/>
            <pc:sldMk cId="2179680996" sldId="287"/>
            <ac:picMk id="7" creationId="{8A6C5E78-80C2-3C44-6E00-458D3BA70A02}"/>
          </ac:picMkLst>
        </pc:picChg>
        <pc:picChg chg="add mod">
          <ac:chgData name="Janet Coates" userId="ea7fc184-bcb7-4e42-ab6a-4b572a518a51" providerId="ADAL" clId="{8882B39D-4A97-4859-9317-36DC6C19658C}" dt="2026-05-08T19:03:52.703" v="1407" actId="26606"/>
          <ac:picMkLst>
            <pc:docMk/>
            <pc:sldMk cId="2179680996" sldId="287"/>
            <ac:picMk id="9" creationId="{5352B7B5-8538-E0EE-9986-BE6CDEF4D329}"/>
          </ac:picMkLst>
        </pc:picChg>
      </pc:sldChg>
      <pc:sldChg chg="addSp modSp new mod setBg">
        <pc:chgData name="Janet Coates" userId="ea7fc184-bcb7-4e42-ab6a-4b572a518a51" providerId="ADAL" clId="{8882B39D-4A97-4859-9317-36DC6C19658C}" dt="2026-05-08T20:16:58.901" v="2041" actId="1076"/>
        <pc:sldMkLst>
          <pc:docMk/>
          <pc:sldMk cId="678992743" sldId="288"/>
        </pc:sldMkLst>
        <pc:spChg chg="add mod">
          <ac:chgData name="Janet Coates" userId="ea7fc184-bcb7-4e42-ab6a-4b572a518a51" providerId="ADAL" clId="{8882B39D-4A97-4859-9317-36DC6C19658C}" dt="2026-05-08T20:16:58.901" v="2041" actId="1076"/>
          <ac:spMkLst>
            <pc:docMk/>
            <pc:sldMk cId="678992743" sldId="288"/>
            <ac:spMk id="4" creationId="{9D0CA0D6-BCDF-6FFC-89E7-B917C36A7980}"/>
          </ac:spMkLst>
        </pc:spChg>
        <pc:spChg chg="add">
          <ac:chgData name="Janet Coates" userId="ea7fc184-bcb7-4e42-ab6a-4b572a518a51" providerId="ADAL" clId="{8882B39D-4A97-4859-9317-36DC6C19658C}" dt="2026-05-08T20:13:33.982" v="2001" actId="26606"/>
          <ac:spMkLst>
            <pc:docMk/>
            <pc:sldMk cId="678992743" sldId="288"/>
            <ac:spMk id="8" creationId="{7C1E5815-D54C-487F-A054-6D4930ADE3DF}"/>
          </ac:spMkLst>
        </pc:spChg>
        <pc:spChg chg="add">
          <ac:chgData name="Janet Coates" userId="ea7fc184-bcb7-4e42-ab6a-4b572a518a51" providerId="ADAL" clId="{8882B39D-4A97-4859-9317-36DC6C19658C}" dt="2026-05-08T20:13:33.982" v="2001" actId="26606"/>
          <ac:spMkLst>
            <pc:docMk/>
            <pc:sldMk cId="678992743" sldId="288"/>
            <ac:spMk id="10" creationId="{736F0DFD-0954-464F-BF12-DD2E6F6E0380}"/>
          </ac:spMkLst>
        </pc:spChg>
        <pc:picChg chg="add mod">
          <ac:chgData name="Janet Coates" userId="ea7fc184-bcb7-4e42-ab6a-4b572a518a51" providerId="ADAL" clId="{8882B39D-4A97-4859-9317-36DC6C19658C}" dt="2026-05-08T20:13:41.441" v="2002" actId="1076"/>
          <ac:picMkLst>
            <pc:docMk/>
            <pc:sldMk cId="678992743" sldId="288"/>
            <ac:picMk id="3" creationId="{583D63DD-75C1-CE4C-65FE-3D1A359C6AC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44F6C4-C456-4612-94F9-28E91D5B0181}" type="doc">
      <dgm:prSet loTypeId="urn:microsoft.com/office/officeart/2005/8/layout/b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DC94F6-9EB2-45D6-B9C7-3B0DE1B34AFA}">
      <dgm:prSet/>
      <dgm:spPr/>
      <dgm:t>
        <a:bodyPr/>
        <a:lstStyle/>
        <a:p>
          <a:r>
            <a:rPr lang="en-US" b="0" i="0" baseline="0" dirty="0"/>
            <a:t>Peace be upon you.</a:t>
          </a:r>
        </a:p>
        <a:p>
          <a:endParaRPr lang="en-US" b="0" i="0" baseline="0" dirty="0"/>
        </a:p>
        <a:p>
          <a:r>
            <a:rPr lang="en-US" i="1" dirty="0">
              <a:solidFill>
                <a:schemeClr val="bg1"/>
              </a:solidFill>
            </a:rPr>
            <a:t>As-Salam-o-Alaikum</a:t>
          </a:r>
        </a:p>
      </dgm:t>
    </dgm:pt>
    <dgm:pt modelId="{2EE8E8D2-6FC0-4A9E-9A88-DD05ABA26B76}" type="parTrans" cxnId="{6A6CB40F-8CA9-4E39-B28A-E68380803A23}">
      <dgm:prSet/>
      <dgm:spPr/>
      <dgm:t>
        <a:bodyPr/>
        <a:lstStyle/>
        <a:p>
          <a:endParaRPr lang="en-US"/>
        </a:p>
      </dgm:t>
    </dgm:pt>
    <dgm:pt modelId="{51A0BF3C-F173-4C37-8922-F2B6852A29AE}" type="sibTrans" cxnId="{6A6CB40F-8CA9-4E39-B28A-E68380803A23}">
      <dgm:prSet/>
      <dgm:spPr/>
      <dgm:t>
        <a:bodyPr/>
        <a:lstStyle/>
        <a:p>
          <a:endParaRPr lang="en-US"/>
        </a:p>
      </dgm:t>
    </dgm:pt>
    <dgm:pt modelId="{0CCC3CEE-B16D-4D80-9F07-3F850CC06027}">
      <dgm:prSet/>
      <dgm:spPr/>
      <dgm:t>
        <a:bodyPr/>
        <a:lstStyle/>
        <a:p>
          <a:r>
            <a:rPr lang="en-US" dirty="0"/>
            <a:t>Thank you</a:t>
          </a:r>
        </a:p>
        <a:p>
          <a:r>
            <a:rPr lang="en-US" dirty="0"/>
            <a:t>Shu-kri-ya</a:t>
          </a:r>
        </a:p>
      </dgm:t>
    </dgm:pt>
    <dgm:pt modelId="{F8A8C726-2716-4161-8327-A44FFE3D3243}" type="parTrans" cxnId="{66A6D5E7-ECD2-436C-B9C3-8CD4BBAACB4C}">
      <dgm:prSet/>
      <dgm:spPr/>
      <dgm:t>
        <a:bodyPr/>
        <a:lstStyle/>
        <a:p>
          <a:endParaRPr lang="en-US"/>
        </a:p>
      </dgm:t>
    </dgm:pt>
    <dgm:pt modelId="{5EB3201A-1F4C-499A-AE8B-9B7430C8B90B}" type="sibTrans" cxnId="{66A6D5E7-ECD2-436C-B9C3-8CD4BBAACB4C}">
      <dgm:prSet/>
      <dgm:spPr/>
      <dgm:t>
        <a:bodyPr/>
        <a:lstStyle/>
        <a:p>
          <a:endParaRPr lang="en-US"/>
        </a:p>
      </dgm:t>
    </dgm:pt>
    <dgm:pt modelId="{FEA65F9C-2F34-49D3-A92D-DBDE7C5677F8}">
      <dgm:prSet/>
      <dgm:spPr/>
      <dgm:t>
        <a:bodyPr/>
        <a:lstStyle/>
        <a:p>
          <a:r>
            <a:rPr lang="en-US" i="0" dirty="0">
              <a:solidFill>
                <a:schemeClr val="bg1"/>
              </a:solidFill>
            </a:rPr>
            <a:t>Goodbye/May God protect you</a:t>
          </a:r>
        </a:p>
        <a:p>
          <a:r>
            <a:rPr lang="en-US" i="1" dirty="0">
              <a:solidFill>
                <a:schemeClr val="bg1"/>
              </a:solidFill>
            </a:rPr>
            <a:t>Khuda Hafiz</a:t>
          </a:r>
        </a:p>
      </dgm:t>
    </dgm:pt>
    <dgm:pt modelId="{E2F67349-B007-4D3F-BD6B-2A70AB138A41}" type="parTrans" cxnId="{B5086347-9705-4658-9D98-1EF353320DE0}">
      <dgm:prSet/>
      <dgm:spPr/>
      <dgm:t>
        <a:bodyPr/>
        <a:lstStyle/>
        <a:p>
          <a:endParaRPr lang="en-US"/>
        </a:p>
      </dgm:t>
    </dgm:pt>
    <dgm:pt modelId="{8C64DBFF-6C09-4E60-A718-F70C89E07D9C}" type="sibTrans" cxnId="{B5086347-9705-4658-9D98-1EF353320DE0}">
      <dgm:prSet/>
      <dgm:spPr/>
      <dgm:t>
        <a:bodyPr/>
        <a:lstStyle/>
        <a:p>
          <a:endParaRPr lang="en-US"/>
        </a:p>
      </dgm:t>
    </dgm:pt>
    <dgm:pt modelId="{53C9429E-7874-488C-903B-78D0E8F6F0BD}">
      <dgm:prSet/>
      <dgm:spPr/>
      <dgm:t>
        <a:bodyPr/>
        <a:lstStyle/>
        <a:p>
          <a:pPr algn="ctr"/>
          <a:r>
            <a:rPr lang="en-US" b="0" i="0" baseline="0" dirty="0"/>
            <a:t>And peace be upon you too.</a:t>
          </a:r>
        </a:p>
        <a:p>
          <a:pPr algn="ctr"/>
          <a:r>
            <a:rPr lang="en-US" b="0" i="1" baseline="0" dirty="0"/>
            <a:t>Wa Alaikum Assalam</a:t>
          </a:r>
        </a:p>
      </dgm:t>
    </dgm:pt>
    <dgm:pt modelId="{840B3499-FFD4-4BE3-AA7B-5EA0B44DA1AA}" type="parTrans" cxnId="{CBB7BB24-CF58-4A25-9E2F-0EA35066D022}">
      <dgm:prSet/>
      <dgm:spPr/>
      <dgm:t>
        <a:bodyPr/>
        <a:lstStyle/>
        <a:p>
          <a:endParaRPr lang="en-US"/>
        </a:p>
      </dgm:t>
    </dgm:pt>
    <dgm:pt modelId="{8563CF07-2D7B-4609-AB7C-36CECF3EA203}" type="sibTrans" cxnId="{CBB7BB24-CF58-4A25-9E2F-0EA35066D022}">
      <dgm:prSet/>
      <dgm:spPr/>
      <dgm:t>
        <a:bodyPr/>
        <a:lstStyle/>
        <a:p>
          <a:endParaRPr lang="en-US"/>
        </a:p>
      </dgm:t>
    </dgm:pt>
    <dgm:pt modelId="{34443972-CE99-40C0-83E8-D049653FFB92}" type="pres">
      <dgm:prSet presAssocID="{A644F6C4-C456-4612-94F9-28E91D5B0181}" presName="Name0" presStyleCnt="0">
        <dgm:presLayoutVars>
          <dgm:dir/>
          <dgm:resizeHandles/>
        </dgm:presLayoutVars>
      </dgm:prSet>
      <dgm:spPr/>
    </dgm:pt>
    <dgm:pt modelId="{DA537006-45E2-432E-92E4-E1064FB1649D}" type="pres">
      <dgm:prSet presAssocID="{E7DC94F6-9EB2-45D6-B9C7-3B0DE1B34AFA}" presName="compNode" presStyleCnt="0"/>
      <dgm:spPr/>
    </dgm:pt>
    <dgm:pt modelId="{63D2EA28-5D5D-48FB-8C6A-07F8E630D214}" type="pres">
      <dgm:prSet presAssocID="{E7DC94F6-9EB2-45D6-B9C7-3B0DE1B34AFA}" presName="dummyConnPt" presStyleCnt="0"/>
      <dgm:spPr/>
    </dgm:pt>
    <dgm:pt modelId="{C803A78D-5149-4AF0-9C6D-107EC153FC83}" type="pres">
      <dgm:prSet presAssocID="{E7DC94F6-9EB2-45D6-B9C7-3B0DE1B34AFA}" presName="node" presStyleLbl="node1" presStyleIdx="0" presStyleCnt="4" custLinFactNeighborX="2161" custLinFactNeighborY="2624">
        <dgm:presLayoutVars>
          <dgm:bulletEnabled val="1"/>
        </dgm:presLayoutVars>
      </dgm:prSet>
      <dgm:spPr/>
    </dgm:pt>
    <dgm:pt modelId="{B45AFDF4-DD0D-4A84-94F5-513C975FA383}" type="pres">
      <dgm:prSet presAssocID="{51A0BF3C-F173-4C37-8922-F2B6852A29AE}" presName="sibTrans" presStyleLbl="bgSibTrans2D1" presStyleIdx="0" presStyleCnt="3"/>
      <dgm:spPr/>
    </dgm:pt>
    <dgm:pt modelId="{191D36F6-AE5E-4E8D-8FE6-A3514E191C5D}" type="pres">
      <dgm:prSet presAssocID="{0CCC3CEE-B16D-4D80-9F07-3F850CC06027}" presName="compNode" presStyleCnt="0"/>
      <dgm:spPr/>
    </dgm:pt>
    <dgm:pt modelId="{1495FC8B-A186-4042-9AA7-12FE9677245F}" type="pres">
      <dgm:prSet presAssocID="{0CCC3CEE-B16D-4D80-9F07-3F850CC06027}" presName="dummyConnPt" presStyleCnt="0"/>
      <dgm:spPr/>
    </dgm:pt>
    <dgm:pt modelId="{626B9BEA-7E88-4520-A25F-842286217720}" type="pres">
      <dgm:prSet presAssocID="{0CCC3CEE-B16D-4D80-9F07-3F850CC06027}" presName="node" presStyleLbl="node1" presStyleIdx="1" presStyleCnt="4">
        <dgm:presLayoutVars>
          <dgm:bulletEnabled val="1"/>
        </dgm:presLayoutVars>
      </dgm:prSet>
      <dgm:spPr/>
    </dgm:pt>
    <dgm:pt modelId="{FBF80135-0867-4857-88EE-3D12F145E66C}" type="pres">
      <dgm:prSet presAssocID="{5EB3201A-1F4C-499A-AE8B-9B7430C8B90B}" presName="sibTrans" presStyleLbl="bgSibTrans2D1" presStyleIdx="1" presStyleCnt="3"/>
      <dgm:spPr/>
    </dgm:pt>
    <dgm:pt modelId="{FA421D82-B8CA-4E12-A192-54305CA78F9C}" type="pres">
      <dgm:prSet presAssocID="{FEA65F9C-2F34-49D3-A92D-DBDE7C5677F8}" presName="compNode" presStyleCnt="0"/>
      <dgm:spPr/>
    </dgm:pt>
    <dgm:pt modelId="{C0391792-18B6-4838-98A2-E03FE2338CC0}" type="pres">
      <dgm:prSet presAssocID="{FEA65F9C-2F34-49D3-A92D-DBDE7C5677F8}" presName="dummyConnPt" presStyleCnt="0"/>
      <dgm:spPr/>
    </dgm:pt>
    <dgm:pt modelId="{BB5A3BAC-D0E3-4F11-947D-A59CE6DB59B9}" type="pres">
      <dgm:prSet presAssocID="{FEA65F9C-2F34-49D3-A92D-DBDE7C5677F8}" presName="node" presStyleLbl="node1" presStyleIdx="2" presStyleCnt="4">
        <dgm:presLayoutVars>
          <dgm:bulletEnabled val="1"/>
        </dgm:presLayoutVars>
      </dgm:prSet>
      <dgm:spPr/>
    </dgm:pt>
    <dgm:pt modelId="{9DAA1179-B23C-4AA6-BF30-CE87257BA041}" type="pres">
      <dgm:prSet presAssocID="{8C64DBFF-6C09-4E60-A718-F70C89E07D9C}" presName="sibTrans" presStyleLbl="bgSibTrans2D1" presStyleIdx="2" presStyleCnt="3"/>
      <dgm:spPr/>
    </dgm:pt>
    <dgm:pt modelId="{11BFEB83-C60A-4E0A-B383-9F0EE66B93E1}" type="pres">
      <dgm:prSet presAssocID="{53C9429E-7874-488C-903B-78D0E8F6F0BD}" presName="compNode" presStyleCnt="0"/>
      <dgm:spPr/>
    </dgm:pt>
    <dgm:pt modelId="{2F57A652-72BD-466A-A57A-90ADE8B17667}" type="pres">
      <dgm:prSet presAssocID="{53C9429E-7874-488C-903B-78D0E8F6F0BD}" presName="dummyConnPt" presStyleCnt="0"/>
      <dgm:spPr/>
    </dgm:pt>
    <dgm:pt modelId="{72762D27-24CA-49F2-93A6-B3F3A4026DA8}" type="pres">
      <dgm:prSet presAssocID="{53C9429E-7874-488C-903B-78D0E8F6F0BD}" presName="node" presStyleLbl="node1" presStyleIdx="3" presStyleCnt="4">
        <dgm:presLayoutVars>
          <dgm:bulletEnabled val="1"/>
        </dgm:presLayoutVars>
      </dgm:prSet>
      <dgm:spPr/>
    </dgm:pt>
  </dgm:ptLst>
  <dgm:cxnLst>
    <dgm:cxn modelId="{6A6CB40F-8CA9-4E39-B28A-E68380803A23}" srcId="{A644F6C4-C456-4612-94F9-28E91D5B0181}" destId="{E7DC94F6-9EB2-45D6-B9C7-3B0DE1B34AFA}" srcOrd="0" destOrd="0" parTransId="{2EE8E8D2-6FC0-4A9E-9A88-DD05ABA26B76}" sibTransId="{51A0BF3C-F173-4C37-8922-F2B6852A29AE}"/>
    <dgm:cxn modelId="{CBB7BB24-CF58-4A25-9E2F-0EA35066D022}" srcId="{A644F6C4-C456-4612-94F9-28E91D5B0181}" destId="{53C9429E-7874-488C-903B-78D0E8F6F0BD}" srcOrd="3" destOrd="0" parTransId="{840B3499-FFD4-4BE3-AA7B-5EA0B44DA1AA}" sibTransId="{8563CF07-2D7B-4609-AB7C-36CECF3EA203}"/>
    <dgm:cxn modelId="{0D04712D-BA78-4B53-B2C6-A7CBC2A33F51}" type="presOf" srcId="{51A0BF3C-F173-4C37-8922-F2B6852A29AE}" destId="{B45AFDF4-DD0D-4A84-94F5-513C975FA383}" srcOrd="0" destOrd="0" presId="urn:microsoft.com/office/officeart/2005/8/layout/bProcess4"/>
    <dgm:cxn modelId="{EA987833-F2D2-45FD-82A7-5B1A21EFBDAE}" type="presOf" srcId="{FEA65F9C-2F34-49D3-A92D-DBDE7C5677F8}" destId="{BB5A3BAC-D0E3-4F11-947D-A59CE6DB59B9}" srcOrd="0" destOrd="0" presId="urn:microsoft.com/office/officeart/2005/8/layout/bProcess4"/>
    <dgm:cxn modelId="{16477236-52E6-457A-B93D-E9467A85B8E5}" type="presOf" srcId="{E7DC94F6-9EB2-45D6-B9C7-3B0DE1B34AFA}" destId="{C803A78D-5149-4AF0-9C6D-107EC153FC83}" srcOrd="0" destOrd="0" presId="urn:microsoft.com/office/officeart/2005/8/layout/bProcess4"/>
    <dgm:cxn modelId="{8EBCC463-B525-45F5-A7B6-2EB86B66C063}" type="presOf" srcId="{0CCC3CEE-B16D-4D80-9F07-3F850CC06027}" destId="{626B9BEA-7E88-4520-A25F-842286217720}" srcOrd="0" destOrd="0" presId="urn:microsoft.com/office/officeart/2005/8/layout/bProcess4"/>
    <dgm:cxn modelId="{B5086347-9705-4658-9D98-1EF353320DE0}" srcId="{A644F6C4-C456-4612-94F9-28E91D5B0181}" destId="{FEA65F9C-2F34-49D3-A92D-DBDE7C5677F8}" srcOrd="2" destOrd="0" parTransId="{E2F67349-B007-4D3F-BD6B-2A70AB138A41}" sibTransId="{8C64DBFF-6C09-4E60-A718-F70C89E07D9C}"/>
    <dgm:cxn modelId="{9B16004E-20F1-41CF-A211-4638EA166D28}" type="presOf" srcId="{5EB3201A-1F4C-499A-AE8B-9B7430C8B90B}" destId="{FBF80135-0867-4857-88EE-3D12F145E66C}" srcOrd="0" destOrd="0" presId="urn:microsoft.com/office/officeart/2005/8/layout/bProcess4"/>
    <dgm:cxn modelId="{726A44B2-4D69-444F-AAFD-E0B1017061C9}" type="presOf" srcId="{53C9429E-7874-488C-903B-78D0E8F6F0BD}" destId="{72762D27-24CA-49F2-93A6-B3F3A4026DA8}" srcOrd="0" destOrd="0" presId="urn:microsoft.com/office/officeart/2005/8/layout/bProcess4"/>
    <dgm:cxn modelId="{7A3898E4-EC33-4A93-99BA-CAE9D228A29C}" type="presOf" srcId="{8C64DBFF-6C09-4E60-A718-F70C89E07D9C}" destId="{9DAA1179-B23C-4AA6-BF30-CE87257BA041}" srcOrd="0" destOrd="0" presId="urn:microsoft.com/office/officeart/2005/8/layout/bProcess4"/>
    <dgm:cxn modelId="{6701A5E6-7B6A-40D8-9EFA-1EA24FC2EF1E}" type="presOf" srcId="{A644F6C4-C456-4612-94F9-28E91D5B0181}" destId="{34443972-CE99-40C0-83E8-D049653FFB92}" srcOrd="0" destOrd="0" presId="urn:microsoft.com/office/officeart/2005/8/layout/bProcess4"/>
    <dgm:cxn modelId="{66A6D5E7-ECD2-436C-B9C3-8CD4BBAACB4C}" srcId="{A644F6C4-C456-4612-94F9-28E91D5B0181}" destId="{0CCC3CEE-B16D-4D80-9F07-3F850CC06027}" srcOrd="1" destOrd="0" parTransId="{F8A8C726-2716-4161-8327-A44FFE3D3243}" sibTransId="{5EB3201A-1F4C-499A-AE8B-9B7430C8B90B}"/>
    <dgm:cxn modelId="{F3B1639B-B5D7-49E6-B010-CF2187B2FD28}" type="presParOf" srcId="{34443972-CE99-40C0-83E8-D049653FFB92}" destId="{DA537006-45E2-432E-92E4-E1064FB1649D}" srcOrd="0" destOrd="0" presId="urn:microsoft.com/office/officeart/2005/8/layout/bProcess4"/>
    <dgm:cxn modelId="{36FAF765-D612-4D41-995C-2AF67FD30ADB}" type="presParOf" srcId="{DA537006-45E2-432E-92E4-E1064FB1649D}" destId="{63D2EA28-5D5D-48FB-8C6A-07F8E630D214}" srcOrd="0" destOrd="0" presId="urn:microsoft.com/office/officeart/2005/8/layout/bProcess4"/>
    <dgm:cxn modelId="{B9473C28-1B8F-419F-AFB4-628AFFAAEBAD}" type="presParOf" srcId="{DA537006-45E2-432E-92E4-E1064FB1649D}" destId="{C803A78D-5149-4AF0-9C6D-107EC153FC83}" srcOrd="1" destOrd="0" presId="urn:microsoft.com/office/officeart/2005/8/layout/bProcess4"/>
    <dgm:cxn modelId="{83AF2488-C7AB-4B50-A350-993CCF613FE0}" type="presParOf" srcId="{34443972-CE99-40C0-83E8-D049653FFB92}" destId="{B45AFDF4-DD0D-4A84-94F5-513C975FA383}" srcOrd="1" destOrd="0" presId="urn:microsoft.com/office/officeart/2005/8/layout/bProcess4"/>
    <dgm:cxn modelId="{0BBEAD4D-2631-4D7F-B217-B63FA3388A24}" type="presParOf" srcId="{34443972-CE99-40C0-83E8-D049653FFB92}" destId="{191D36F6-AE5E-4E8D-8FE6-A3514E191C5D}" srcOrd="2" destOrd="0" presId="urn:microsoft.com/office/officeart/2005/8/layout/bProcess4"/>
    <dgm:cxn modelId="{775250C7-B8A2-4D7E-AF11-88C6DCC83B5D}" type="presParOf" srcId="{191D36F6-AE5E-4E8D-8FE6-A3514E191C5D}" destId="{1495FC8B-A186-4042-9AA7-12FE9677245F}" srcOrd="0" destOrd="0" presId="urn:microsoft.com/office/officeart/2005/8/layout/bProcess4"/>
    <dgm:cxn modelId="{E5A81A5E-6E6B-4A21-8CAE-0625A9C74727}" type="presParOf" srcId="{191D36F6-AE5E-4E8D-8FE6-A3514E191C5D}" destId="{626B9BEA-7E88-4520-A25F-842286217720}" srcOrd="1" destOrd="0" presId="urn:microsoft.com/office/officeart/2005/8/layout/bProcess4"/>
    <dgm:cxn modelId="{9A41016D-71BA-403C-8C12-7510C16D5F8B}" type="presParOf" srcId="{34443972-CE99-40C0-83E8-D049653FFB92}" destId="{FBF80135-0867-4857-88EE-3D12F145E66C}" srcOrd="3" destOrd="0" presId="urn:microsoft.com/office/officeart/2005/8/layout/bProcess4"/>
    <dgm:cxn modelId="{F245E918-D4C8-48C1-A446-9180BBC64389}" type="presParOf" srcId="{34443972-CE99-40C0-83E8-D049653FFB92}" destId="{FA421D82-B8CA-4E12-A192-54305CA78F9C}" srcOrd="4" destOrd="0" presId="urn:microsoft.com/office/officeart/2005/8/layout/bProcess4"/>
    <dgm:cxn modelId="{F4DD1BB2-6754-417C-B1CC-B659F9485137}" type="presParOf" srcId="{FA421D82-B8CA-4E12-A192-54305CA78F9C}" destId="{C0391792-18B6-4838-98A2-E03FE2338CC0}" srcOrd="0" destOrd="0" presId="urn:microsoft.com/office/officeart/2005/8/layout/bProcess4"/>
    <dgm:cxn modelId="{97DBBF57-E098-4323-8CA0-1B0B27D158FB}" type="presParOf" srcId="{FA421D82-B8CA-4E12-A192-54305CA78F9C}" destId="{BB5A3BAC-D0E3-4F11-947D-A59CE6DB59B9}" srcOrd="1" destOrd="0" presId="urn:microsoft.com/office/officeart/2005/8/layout/bProcess4"/>
    <dgm:cxn modelId="{D3A7BB8F-6A8B-4043-B5AB-CC3853FC91B5}" type="presParOf" srcId="{34443972-CE99-40C0-83E8-D049653FFB92}" destId="{9DAA1179-B23C-4AA6-BF30-CE87257BA041}" srcOrd="5" destOrd="0" presId="urn:microsoft.com/office/officeart/2005/8/layout/bProcess4"/>
    <dgm:cxn modelId="{A91EBD03-3113-4878-9C9F-54E82A8D3576}" type="presParOf" srcId="{34443972-CE99-40C0-83E8-D049653FFB92}" destId="{11BFEB83-C60A-4E0A-B383-9F0EE66B93E1}" srcOrd="6" destOrd="0" presId="urn:microsoft.com/office/officeart/2005/8/layout/bProcess4"/>
    <dgm:cxn modelId="{9C26954A-9500-4C16-8F32-27F8C2A943CC}" type="presParOf" srcId="{11BFEB83-C60A-4E0A-B383-9F0EE66B93E1}" destId="{2F57A652-72BD-466A-A57A-90ADE8B17667}" srcOrd="0" destOrd="0" presId="urn:microsoft.com/office/officeart/2005/8/layout/bProcess4"/>
    <dgm:cxn modelId="{3840B326-1C8F-4F7E-84C5-07ACDCF9D56D}" type="presParOf" srcId="{11BFEB83-C60A-4E0A-B383-9F0EE66B93E1}" destId="{72762D27-24CA-49F2-93A6-B3F3A4026DA8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AFDF4-DD0D-4A84-94F5-513C975FA383}">
      <dsp:nvSpPr>
        <dsp:cNvPr id="0" name=""/>
        <dsp:cNvSpPr/>
      </dsp:nvSpPr>
      <dsp:spPr>
        <a:xfrm rot="5501897">
          <a:off x="-428139" y="2185547"/>
          <a:ext cx="2084091" cy="257232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03A78D-5149-4AF0-9C6D-107EC153FC83}">
      <dsp:nvSpPr>
        <dsp:cNvPr id="0" name=""/>
        <dsp:cNvSpPr/>
      </dsp:nvSpPr>
      <dsp:spPr>
        <a:xfrm>
          <a:off x="65442" y="842711"/>
          <a:ext cx="2858144" cy="17148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 dirty="0"/>
            <a:t>Peace be upon you.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0" i="0" kern="1200" baseline="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>
              <a:solidFill>
                <a:schemeClr val="bg1"/>
              </a:solidFill>
            </a:rPr>
            <a:t>As-Salam-o-Alaikum</a:t>
          </a:r>
        </a:p>
      </dsp:txBody>
      <dsp:txXfrm>
        <a:off x="115669" y="892938"/>
        <a:ext cx="2757690" cy="1614432"/>
      </dsp:txXfrm>
    </dsp:sp>
    <dsp:sp modelId="{FBF80135-0867-4857-88EE-3D12F145E66C}">
      <dsp:nvSpPr>
        <dsp:cNvPr id="0" name=""/>
        <dsp:cNvSpPr/>
      </dsp:nvSpPr>
      <dsp:spPr>
        <a:xfrm>
          <a:off x="590740" y="3234852"/>
          <a:ext cx="3785898" cy="257232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6B9BEA-7E88-4520-A25F-842286217720}">
      <dsp:nvSpPr>
        <dsp:cNvPr id="0" name=""/>
        <dsp:cNvSpPr/>
      </dsp:nvSpPr>
      <dsp:spPr>
        <a:xfrm>
          <a:off x="3678" y="2941320"/>
          <a:ext cx="2858144" cy="17148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Thank you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Shu-kri-ya</a:t>
          </a:r>
        </a:p>
      </dsp:txBody>
      <dsp:txXfrm>
        <a:off x="53905" y="2991547"/>
        <a:ext cx="2757690" cy="1614432"/>
      </dsp:txXfrm>
    </dsp:sp>
    <dsp:sp modelId="{9DAA1179-B23C-4AA6-BF30-CE87257BA041}">
      <dsp:nvSpPr>
        <dsp:cNvPr id="0" name=""/>
        <dsp:cNvSpPr/>
      </dsp:nvSpPr>
      <dsp:spPr>
        <a:xfrm rot="16200000">
          <a:off x="3320268" y="2163047"/>
          <a:ext cx="2128174" cy="257232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5A3BAC-D0E3-4F11-947D-A59CE6DB59B9}">
      <dsp:nvSpPr>
        <dsp:cNvPr id="0" name=""/>
        <dsp:cNvSpPr/>
      </dsp:nvSpPr>
      <dsp:spPr>
        <a:xfrm>
          <a:off x="3805010" y="2941320"/>
          <a:ext cx="2858144" cy="17148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0" kern="1200" dirty="0">
              <a:solidFill>
                <a:schemeClr val="bg1"/>
              </a:solidFill>
            </a:rPr>
            <a:t>Goodbye/May God protect you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>
              <a:solidFill>
                <a:schemeClr val="bg1"/>
              </a:solidFill>
            </a:rPr>
            <a:t>Khuda Hafiz</a:t>
          </a:r>
        </a:p>
      </dsp:txBody>
      <dsp:txXfrm>
        <a:off x="3855237" y="2991547"/>
        <a:ext cx="2757690" cy="1614432"/>
      </dsp:txXfrm>
    </dsp:sp>
    <dsp:sp modelId="{72762D27-24CA-49F2-93A6-B3F3A4026DA8}">
      <dsp:nvSpPr>
        <dsp:cNvPr id="0" name=""/>
        <dsp:cNvSpPr/>
      </dsp:nvSpPr>
      <dsp:spPr>
        <a:xfrm>
          <a:off x="3805010" y="797712"/>
          <a:ext cx="2858144" cy="17148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 dirty="0"/>
            <a:t>And peace be upon you too.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1" kern="1200" baseline="0" dirty="0"/>
            <a:t>Wa Alaikum Assalam</a:t>
          </a:r>
        </a:p>
      </dsp:txBody>
      <dsp:txXfrm>
        <a:off x="3855237" y="847939"/>
        <a:ext cx="2757690" cy="1614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1EB67-F4CD-40F9-A3C4-E8625A507A8B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74F8A-DC55-457A-A1E0-DC5C33929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016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041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378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517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479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221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845E-824C-9A26-27FE-B458E90FE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95D66A-07CA-7A63-A94F-0913053B7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93CEB-8C30-6047-A569-A43BABD3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DC2FB-B529-8A0D-5C6D-A2AA8C0C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0ED6F-A742-ADE7-CBCD-1912A41E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7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6A696-B338-90D4-3EB0-19758054A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1C5F9-CE6C-7383-EEE9-02215FA36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47DE1-9AFB-6939-9C7B-6C42A6ED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D29D0-08F4-3630-DD91-7011D2EC2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DCE12-B73A-5611-C980-4FD02707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26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80C30E-3530-C1BE-B360-5FEBA8B1B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34D260-18E7-26EE-0204-1666620E1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11D7F-D7F4-6009-B7BB-4C3798C42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CC7CC-6DB8-E118-1E15-9AB756D94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EBCEE-1FFD-C167-06A4-2307DD21B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0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17FE6-B76B-1547-462E-E2CFBBAB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B09A-297D-5DBC-6886-2D4802E8A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88C11-C767-C758-D827-B242C48F2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DB5C6-133A-91C3-CA47-99F2DB37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BB69-91E3-6F9A-DE4F-FBBE2719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3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73777-41DD-6085-865B-F921CD801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4D43F-47AA-0C78-342C-B2755A6BA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87F14-58AE-8C86-AE20-A08FFDA0A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10B58-178C-4E11-917A-158B6937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93B7A-6372-800F-697A-79DD3A85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6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E4FC-BDE3-D7D6-09FC-786613BC6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4E073-8E75-182E-45E8-982C1F16D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A11C6-68A2-96AE-25FA-A3336A68F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93A56-BBBF-FE42-5EEE-65ED6AC5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50C40-F8CC-ACA3-B5F9-89523B6AE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D29C6-983A-FA20-0645-B6BA6617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2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C71E6-CB7D-189E-EBC5-0AEE4FCF9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F3283-E595-646E-51A6-88F2EC3AF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0DDE7-0207-D16B-C006-4B8929FF7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AC8C8-9A1F-6948-E7DD-531DC22DF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1C6578-3F5C-062B-259C-04195C679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E578D-001D-ABFF-A06A-837EA1B1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27C9CD-6A4E-A207-ABD3-4BA56736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68941-B869-6B12-F236-9FDABFA9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38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400F7-70E4-91C2-7E07-31D97859F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28ABF-7F3E-F7EE-6CA0-1EAF778B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CC397-F5AE-36E0-44DA-F10F464C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C669AC-86F8-BFA7-E82C-8394DA1F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5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67D5D-56E3-81F5-C6AC-E18345FA0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69A8A-7E41-9C57-32AA-B4F1AC408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E3620-433B-188B-9CFB-74AB030C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1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7019-2D86-9443-FFB7-87F05B89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1DD3B-39C5-A0EE-75C2-E9B4AD21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F289E-42D3-2EF8-E688-1DE38EE63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64994-20BD-6B78-7774-A13DA4BAF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4423E-FCDA-A285-35D1-DAD240EA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2322C-4B21-37C9-04CE-2680D0DBA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6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01CE4-F7E8-9268-B50B-F561551FA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9DD468-77EF-A95B-FB90-4ADD4E306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9462C-D2B8-7E3F-AEF9-DE775AF2B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9E51A-5432-4259-D05C-498A56703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9264A-6020-EDDE-E713-BCDDE1D8E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235E9-ECB6-D229-26A8-64967708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459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F8E22-4B25-9B12-62D6-DEFBDC80D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88553-0B2F-2761-60BD-57787B8BB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1361B-095C-CB08-EADB-12AAC572F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C7AD54-6399-4394-B1E8-F9E52B8F7B05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6392D-2E13-1441-2F0C-7C849B68D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D60AC-78F6-B5A2-F74E-2EACE08DB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64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sv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sv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sv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users/ismanoor-8088404/?utm_source=link-attribution&amp;utm_medium=referral&amp;utm_campaign=image&amp;utm_content=4976904" TargetMode="External"/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hyperlink" Target="https://pixabay.com/?utm_source=link-attribution&amp;utm_medium=referral&amp;utm_campaign=image&amp;utm_content=497690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B6CE-BDEB-6980-6642-F4EC95D3E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506" y="1704030"/>
            <a:ext cx="5994399" cy="1925862"/>
          </a:xfrm>
          <a:noFill/>
        </p:spPr>
        <p:txBody>
          <a:bodyPr>
            <a:no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Global Adventures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1DAD0-2B2F-541E-76CA-B7C79310A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233" y="3945743"/>
            <a:ext cx="3973386" cy="1485319"/>
          </a:xfrm>
          <a:noFill/>
        </p:spPr>
        <p:txBody>
          <a:bodyPr>
            <a:norm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Creative Access-PN</a:t>
            </a:r>
          </a:p>
        </p:txBody>
      </p:sp>
      <p:pic>
        <p:nvPicPr>
          <p:cNvPr id="9" name="Picture 8" descr="A group of children holding a hot air balloon&#10;&#10;Description automatically generated">
            <a:extLst>
              <a:ext uri="{FF2B5EF4-FFF2-40B4-BE49-F238E27FC236}">
                <a16:creationId xmlns:a16="http://schemas.microsoft.com/office/drawing/2014/main" id="{31D86476-7BF6-9A89-0631-3D4FAA35A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9" r="2" b="3958"/>
          <a:stretch/>
        </p:blipFill>
        <p:spPr>
          <a:xfrm>
            <a:off x="20" y="10"/>
            <a:ext cx="6992881" cy="6857990"/>
          </a:xfrm>
          <a:prstGeom prst="rect">
            <a:avLst/>
          </a:prstGeom>
          <a:gradFill>
            <a:gsLst>
              <a:gs pos="25000">
                <a:schemeClr val="accent3">
                  <a:lumMod val="20000"/>
                  <a:lumOff val="8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534164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B4F6806-5898-4FE8-B610-A058C8B8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464A6-EFEE-C513-CD3A-293BF5B25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447" y="2922568"/>
            <a:ext cx="3787977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Sugar Cane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302C35-55E6-B46B-0E13-A7FABFA6D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2" b="-4"/>
          <a:stretch>
            <a:fillRect/>
          </a:stretch>
        </p:blipFill>
        <p:spPr>
          <a:xfrm>
            <a:off x="4406845" y="1020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FCED3D-4809-D9D2-B067-302993980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" r="2" b="2"/>
          <a:stretch>
            <a:fillRect/>
          </a:stretch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D01305-77FE-EE7F-DC54-28CF6B04D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9" r="-4" b="-4"/>
          <a:stretch>
            <a:fillRect/>
          </a:stretch>
        </p:blipFill>
        <p:spPr>
          <a:xfrm>
            <a:off x="8653074" y="-3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DBF391-C353-1C5C-112B-5136C127C485}"/>
              </a:ext>
            </a:extLst>
          </p:cNvPr>
          <p:cNvSpPr txBox="1"/>
          <p:nvPr/>
        </p:nvSpPr>
        <p:spPr>
          <a:xfrm>
            <a:off x="1356412" y="5610142"/>
            <a:ext cx="44085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Making the Juice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12BD37-ADDE-370A-B56D-FE01EB22E02B}"/>
              </a:ext>
            </a:extLst>
          </p:cNvPr>
          <p:cNvSpPr txBox="1"/>
          <p:nvPr/>
        </p:nvSpPr>
        <p:spPr>
          <a:xfrm>
            <a:off x="9016125" y="4053385"/>
            <a:ext cx="33177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Fresh Sugar </a:t>
            </a:r>
          </a:p>
          <a:p>
            <a:r>
              <a:rPr lang="en-US" sz="4400" b="1" dirty="0"/>
              <a:t>Cane Juice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E6E1A2-899F-195F-53B7-FCCB4EFA56D6}"/>
              </a:ext>
            </a:extLst>
          </p:cNvPr>
          <p:cNvSpPr txBox="1"/>
          <p:nvPr/>
        </p:nvSpPr>
        <p:spPr>
          <a:xfrm>
            <a:off x="10378525" y="-3"/>
            <a:ext cx="18485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Saagar Takhi/Unsplash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8BB01D-AE47-0CEB-7521-B979AAE1F6FF}"/>
              </a:ext>
            </a:extLst>
          </p:cNvPr>
          <p:cNvSpPr txBox="1"/>
          <p:nvPr/>
        </p:nvSpPr>
        <p:spPr>
          <a:xfrm>
            <a:off x="5233933" y="-4"/>
            <a:ext cx="2255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Victoria Priessneitz/ Unsplash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C287E0-2B09-9926-785C-E97769FDF570}"/>
              </a:ext>
            </a:extLst>
          </p:cNvPr>
          <p:cNvSpPr txBox="1"/>
          <p:nvPr/>
        </p:nvSpPr>
        <p:spPr>
          <a:xfrm>
            <a:off x="260019" y="433365"/>
            <a:ext cx="1422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Yaed/Unsplash</a:t>
            </a:r>
          </a:p>
        </p:txBody>
      </p:sp>
    </p:spTree>
    <p:extLst>
      <p:ext uri="{BB962C8B-B14F-4D97-AF65-F5344CB8AC3E}">
        <p14:creationId xmlns:p14="http://schemas.microsoft.com/office/powerpoint/2010/main" val="2450676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32745D-2BFE-CCCF-3EFA-81095D324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5" r="-1" b="16224"/>
          <a:stretch>
            <a:fillRect/>
          </a:stretch>
        </p:blipFill>
        <p:spPr>
          <a:xfrm>
            <a:off x="17758" y="149350"/>
            <a:ext cx="12228129" cy="466692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 useBgFill="1">
          <p:nvSpPr>
            <p:cNvPr id="32" name="Freeform: Shape 31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70BA2B-32D0-21E0-6103-7408CB5A5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489" y="4143157"/>
            <a:ext cx="4926411" cy="1509935"/>
          </a:xfrm>
        </p:spPr>
        <p:txBody>
          <a:bodyPr anchor="ctr">
            <a:normAutofit/>
          </a:bodyPr>
          <a:lstStyle/>
          <a:p>
            <a:pPr marL="914400" lvl="2" indent="0">
              <a:buNone/>
            </a:pPr>
            <a:endParaRPr lang="en-US" sz="1800" b="1" dirty="0">
              <a:solidFill>
                <a:schemeClr val="tx2"/>
              </a:solidFill>
            </a:endParaRPr>
          </a:p>
          <a:p>
            <a:pPr marL="914400" lvl="2" indent="0">
              <a:buNone/>
            </a:pPr>
            <a:r>
              <a:rPr lang="en-US" sz="6000" b="1" dirty="0">
                <a:solidFill>
                  <a:schemeClr val="tx2"/>
                </a:solidFill>
              </a:rPr>
              <a:t>Rupee</a:t>
            </a:r>
          </a:p>
        </p:txBody>
      </p:sp>
    </p:spTree>
    <p:extLst>
      <p:ext uri="{BB962C8B-B14F-4D97-AF65-F5344CB8AC3E}">
        <p14:creationId xmlns:p14="http://schemas.microsoft.com/office/powerpoint/2010/main" val="718579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44BE6F-B870-9846-0948-2EC3E82ED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31" r="2" b="4854"/>
          <a:stretch>
            <a:fillRect/>
          </a:stretch>
        </p:blipFill>
        <p:spPr>
          <a:xfrm>
            <a:off x="471944" y="555217"/>
            <a:ext cx="4268712" cy="3339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1B4387-1441-0051-50DF-AA8B68C2F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" r="3" b="23713"/>
          <a:stretch>
            <a:fillRect/>
          </a:stretch>
        </p:blipFill>
        <p:spPr>
          <a:xfrm>
            <a:off x="477507" y="4074019"/>
            <a:ext cx="2048359" cy="2226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EFD4AB-25F1-6F76-14D0-796B5F08D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9" r="8867" b="-6"/>
          <a:stretch>
            <a:fillRect/>
          </a:stretch>
        </p:blipFill>
        <p:spPr>
          <a:xfrm>
            <a:off x="2686733" y="4072045"/>
            <a:ext cx="2053923" cy="22287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199536-D036-8AF3-434A-95CC7632FF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6" b="13714"/>
          <a:stretch>
            <a:fillRect/>
          </a:stretch>
        </p:blipFill>
        <p:spPr>
          <a:xfrm>
            <a:off x="4933183" y="555218"/>
            <a:ext cx="6786873" cy="57455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3129A8-E4DB-A22C-12FA-121AF92C78B6}"/>
              </a:ext>
            </a:extLst>
          </p:cNvPr>
          <p:cNvSpPr txBox="1"/>
          <p:nvPr/>
        </p:nvSpPr>
        <p:spPr>
          <a:xfrm>
            <a:off x="5211076" y="608746"/>
            <a:ext cx="60045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Life Around the City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FD6764-FC22-D67D-96B4-690249F1E291}"/>
              </a:ext>
            </a:extLst>
          </p:cNvPr>
          <p:cNvSpPr txBox="1"/>
          <p:nvPr/>
        </p:nvSpPr>
        <p:spPr>
          <a:xfrm>
            <a:off x="585042" y="3612923"/>
            <a:ext cx="27706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Hassam Malik/Unsplash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4CABD8-6A28-DCD0-57B4-B73271DFE04D}"/>
              </a:ext>
            </a:extLst>
          </p:cNvPr>
          <p:cNvSpPr txBox="1"/>
          <p:nvPr/>
        </p:nvSpPr>
        <p:spPr>
          <a:xfrm>
            <a:off x="363378" y="6300805"/>
            <a:ext cx="2242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Muhammad Quaim/ Unsplash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139580-8B19-BBBA-EFED-C86583B0E645}"/>
              </a:ext>
            </a:extLst>
          </p:cNvPr>
          <p:cNvSpPr txBox="1"/>
          <p:nvPr/>
        </p:nvSpPr>
        <p:spPr>
          <a:xfrm>
            <a:off x="2606300" y="6300804"/>
            <a:ext cx="25266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Lumensoft Technologies/ Unsplash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0EB547-92F0-B750-6FD8-15454B458B46}"/>
              </a:ext>
            </a:extLst>
          </p:cNvPr>
          <p:cNvSpPr txBox="1"/>
          <p:nvPr/>
        </p:nvSpPr>
        <p:spPr>
          <a:xfrm>
            <a:off x="9551363" y="6003033"/>
            <a:ext cx="20681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Sarang Bhojwani/Unsplash</a:t>
            </a:r>
          </a:p>
        </p:txBody>
      </p:sp>
    </p:spTree>
    <p:extLst>
      <p:ext uri="{BB962C8B-B14F-4D97-AF65-F5344CB8AC3E}">
        <p14:creationId xmlns:p14="http://schemas.microsoft.com/office/powerpoint/2010/main" val="2703269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8CE49EB-6CAF-4479-B93F-85773D92A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A1680-8D72-C8B2-5D24-987437FC3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4" b="8713"/>
          <a:stretch>
            <a:fillRect/>
          </a:stretch>
        </p:blipFill>
        <p:spPr>
          <a:xfrm>
            <a:off x="321733" y="321733"/>
            <a:ext cx="2161630" cy="2464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C5E78-80C2-3C44-6E00-458D3BA70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0" r="-1" b="3263"/>
          <a:stretch>
            <a:fillRect/>
          </a:stretch>
        </p:blipFill>
        <p:spPr>
          <a:xfrm>
            <a:off x="2675889" y="321730"/>
            <a:ext cx="2052924" cy="2464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52B7B5-8538-E0EE-9986-BE6CDEF4D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" r="11640" b="3"/>
          <a:stretch>
            <a:fillRect/>
          </a:stretch>
        </p:blipFill>
        <p:spPr>
          <a:xfrm>
            <a:off x="321733" y="2957666"/>
            <a:ext cx="4407080" cy="3343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CDA408-78DC-B434-AB1F-B26009BBE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2" b="32014"/>
          <a:stretch>
            <a:fillRect/>
          </a:stretch>
        </p:blipFill>
        <p:spPr>
          <a:xfrm>
            <a:off x="4921339" y="321733"/>
            <a:ext cx="6948927" cy="5979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B81528-31A9-D87F-C468-4CB27CC4393B}"/>
              </a:ext>
            </a:extLst>
          </p:cNvPr>
          <p:cNvSpPr txBox="1"/>
          <p:nvPr/>
        </p:nvSpPr>
        <p:spPr>
          <a:xfrm>
            <a:off x="1704483" y="227462"/>
            <a:ext cx="6691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Delicious Food &amp; Tea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2AA86-3D7D-C8B5-DEF2-05AD9AF69E0E}"/>
              </a:ext>
            </a:extLst>
          </p:cNvPr>
          <p:cNvSpPr txBox="1"/>
          <p:nvPr/>
        </p:nvSpPr>
        <p:spPr>
          <a:xfrm>
            <a:off x="293974" y="2726831"/>
            <a:ext cx="18004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Usman Yousaf/ Unsplash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FF4A86-B8CE-3067-1E3A-6AD704278345}"/>
              </a:ext>
            </a:extLst>
          </p:cNvPr>
          <p:cNvSpPr txBox="1"/>
          <p:nvPr/>
        </p:nvSpPr>
        <p:spPr>
          <a:xfrm>
            <a:off x="2580170" y="2726831"/>
            <a:ext cx="17491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Moez Mustafa/Unsplash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73FB99-1060-B9C4-3BF9-A1C98C92AD85}"/>
              </a:ext>
            </a:extLst>
          </p:cNvPr>
          <p:cNvSpPr txBox="1"/>
          <p:nvPr/>
        </p:nvSpPr>
        <p:spPr>
          <a:xfrm>
            <a:off x="254758" y="6305435"/>
            <a:ext cx="21403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Dr. Muhammad Amer/ Unsplash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72CD61-D345-1292-7457-11B4EFD25A97}"/>
              </a:ext>
            </a:extLst>
          </p:cNvPr>
          <p:cNvSpPr txBox="1"/>
          <p:nvPr/>
        </p:nvSpPr>
        <p:spPr>
          <a:xfrm>
            <a:off x="9717206" y="6279658"/>
            <a:ext cx="20040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Muhammad Husan/Unsplash</a:t>
            </a:r>
          </a:p>
        </p:txBody>
      </p:sp>
    </p:spTree>
    <p:extLst>
      <p:ext uri="{BB962C8B-B14F-4D97-AF65-F5344CB8AC3E}">
        <p14:creationId xmlns:p14="http://schemas.microsoft.com/office/powerpoint/2010/main" val="2179680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36A2-64B5-F792-0E24-D84751145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1391" y="4400958"/>
            <a:ext cx="4937937" cy="1147150"/>
          </a:xfrm>
        </p:spPr>
        <p:txBody>
          <a:bodyPr anchor="t">
            <a:noAutofit/>
          </a:bodyPr>
          <a:lstStyle/>
          <a:p>
            <a:r>
              <a:rPr lang="en-US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Beautiful People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CF764D-FE5A-982A-42EC-25D9D780E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2" b="6242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9A9845-B101-4185-EF84-27112DAEF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9" r="23949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C27992-3850-AA75-BB3A-519F012D0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0" r="16580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C8512D-A705-5ED7-6C9B-973916E6A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3" b="16633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8DE27C-81D6-8833-70C3-7033A1641A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7" b="11217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180CBC-16C6-826C-CBA0-B5C49AF266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17362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35A3C6-FD0F-84F1-BB8C-42CF72CE3B9A}"/>
              </a:ext>
            </a:extLst>
          </p:cNvPr>
          <p:cNvSpPr txBox="1"/>
          <p:nvPr/>
        </p:nvSpPr>
        <p:spPr>
          <a:xfrm flipH="1">
            <a:off x="9608894" y="6627168"/>
            <a:ext cx="27104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Shazaf  Zafar/Unsplash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0B212A-966B-F256-E250-ABF531DAE819}"/>
              </a:ext>
            </a:extLst>
          </p:cNvPr>
          <p:cNvSpPr txBox="1"/>
          <p:nvPr/>
        </p:nvSpPr>
        <p:spPr>
          <a:xfrm>
            <a:off x="2192740" y="1833996"/>
            <a:ext cx="16770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Assaf Tanoli/ Unsplash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D467D-70BA-9B09-B8B2-D3AB01D9FE74}"/>
              </a:ext>
            </a:extLst>
          </p:cNvPr>
          <p:cNvSpPr txBox="1"/>
          <p:nvPr/>
        </p:nvSpPr>
        <p:spPr>
          <a:xfrm>
            <a:off x="5989103" y="3112264"/>
            <a:ext cx="18373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Shan A Rajpoot/ Unsplash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FF5767-ADD3-F16B-8CD4-684FAF611BD6}"/>
              </a:ext>
            </a:extLst>
          </p:cNvPr>
          <p:cNvSpPr txBox="1"/>
          <p:nvPr/>
        </p:nvSpPr>
        <p:spPr>
          <a:xfrm>
            <a:off x="2163692" y="6627158"/>
            <a:ext cx="15648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R D Smith/ Unsplash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B8C8C7-E3D0-F219-A56E-39C2A733DA4C}"/>
              </a:ext>
            </a:extLst>
          </p:cNvPr>
          <p:cNvSpPr txBox="1"/>
          <p:nvPr/>
        </p:nvSpPr>
        <p:spPr>
          <a:xfrm>
            <a:off x="3809576" y="4052980"/>
            <a:ext cx="15408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R D Smith/Unsplash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B0D00F-D146-D174-7B72-BE4B07AC8E5F}"/>
              </a:ext>
            </a:extLst>
          </p:cNvPr>
          <p:cNvSpPr txBox="1"/>
          <p:nvPr/>
        </p:nvSpPr>
        <p:spPr>
          <a:xfrm>
            <a:off x="9917150" y="3205983"/>
            <a:ext cx="22573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Muhammad Ahsan Raza/Unsplash</a:t>
            </a:r>
          </a:p>
        </p:txBody>
      </p:sp>
    </p:spTree>
    <p:extLst>
      <p:ext uri="{BB962C8B-B14F-4D97-AF65-F5344CB8AC3E}">
        <p14:creationId xmlns:p14="http://schemas.microsoft.com/office/powerpoint/2010/main" val="117137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89D945-6CFF-14BA-7A6A-6F18EC590A78}"/>
              </a:ext>
            </a:extLst>
          </p:cNvPr>
          <p:cNvSpPr txBox="1"/>
          <p:nvPr/>
        </p:nvSpPr>
        <p:spPr>
          <a:xfrm>
            <a:off x="2379406" y="2399071"/>
            <a:ext cx="8288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Explore God’s Work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F7B10CF-E7E9-3B07-01A7-644F3BBCF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4" y="2533650"/>
            <a:ext cx="2694412" cy="377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45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3E72FA3-BD00-444A-AD9B-E6C3D069C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D5CFD-C0C0-E7A7-59FE-400148AD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907" y="4448084"/>
            <a:ext cx="10506456" cy="13222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b="1" dirty="0"/>
            </a:br>
            <a:br>
              <a:rPr lang="en-US" b="1" dirty="0"/>
            </a:br>
            <a:r>
              <a:rPr lang="en-US" b="1" dirty="0"/>
              <a:t>The Free Methodist Church in </a:t>
            </a:r>
            <a:br>
              <a:rPr lang="en-US" b="1" dirty="0"/>
            </a:br>
            <a:r>
              <a:rPr lang="en-US" b="1" dirty="0"/>
              <a:t>Creative Access-PN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7929A-7E5C-8791-1C03-336DA412F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r="-4" b="-4"/>
          <a:stretch>
            <a:fillRect/>
          </a:stretch>
        </p:blipFill>
        <p:spPr>
          <a:xfrm>
            <a:off x="586337" y="554084"/>
            <a:ext cx="2045874" cy="2955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9808A-A4AC-1FAF-7704-EFE9C4D92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r="7601" b="-4"/>
          <a:stretch>
            <a:fillRect/>
          </a:stretch>
        </p:blipFill>
        <p:spPr>
          <a:xfrm>
            <a:off x="3579566" y="554084"/>
            <a:ext cx="2045874" cy="2955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442D4E-4755-6491-8CB2-66CFB3940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r="4843" b="-4"/>
          <a:stretch>
            <a:fillRect/>
          </a:stretch>
        </p:blipFill>
        <p:spPr>
          <a:xfrm>
            <a:off x="6572784" y="554084"/>
            <a:ext cx="2045896" cy="2955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A372EE-E772-A546-57CB-305291AA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7" r="29313" b="3"/>
          <a:stretch>
            <a:fillRect/>
          </a:stretch>
        </p:blipFill>
        <p:spPr>
          <a:xfrm>
            <a:off x="9566028" y="554084"/>
            <a:ext cx="2045867" cy="29552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C1537C-D8FB-05A1-A5BD-F753832D297A}"/>
              </a:ext>
            </a:extLst>
          </p:cNvPr>
          <p:cNvSpPr txBox="1"/>
          <p:nvPr/>
        </p:nvSpPr>
        <p:spPr>
          <a:xfrm>
            <a:off x="586337" y="3571622"/>
            <a:ext cx="2120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Ministry to Children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003B8B-93C4-0D12-CCC2-30F8E15E84E6}"/>
              </a:ext>
            </a:extLst>
          </p:cNvPr>
          <p:cNvSpPr txBox="1"/>
          <p:nvPr/>
        </p:nvSpPr>
        <p:spPr>
          <a:xfrm>
            <a:off x="3586099" y="3571622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Ministry to Women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C1877F-1821-1E5B-5BED-EBB37B914234}"/>
              </a:ext>
            </a:extLst>
          </p:cNvPr>
          <p:cNvSpPr txBox="1"/>
          <p:nvPr/>
        </p:nvSpPr>
        <p:spPr>
          <a:xfrm>
            <a:off x="6682487" y="3571622"/>
            <a:ext cx="2026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Caring for the Poor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7106D2-224A-ED99-60F3-2D99C811F03D}"/>
              </a:ext>
            </a:extLst>
          </p:cNvPr>
          <p:cNvSpPr txBox="1"/>
          <p:nvPr/>
        </p:nvSpPr>
        <p:spPr>
          <a:xfrm>
            <a:off x="9417021" y="3614264"/>
            <a:ext cx="248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Worship &amp; Discipleship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FEF5A-718A-6F7C-2068-AD7E38E38915}"/>
              </a:ext>
            </a:extLst>
          </p:cNvPr>
          <p:cNvSpPr txBox="1"/>
          <p:nvPr/>
        </p:nvSpPr>
        <p:spPr>
          <a:xfrm>
            <a:off x="10394895" y="6446938"/>
            <a:ext cx="12170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Photos: FMWM -Asia</a:t>
            </a:r>
          </a:p>
        </p:txBody>
      </p:sp>
    </p:spTree>
    <p:extLst>
      <p:ext uri="{BB962C8B-B14F-4D97-AF65-F5344CB8AC3E}">
        <p14:creationId xmlns:p14="http://schemas.microsoft.com/office/powerpoint/2010/main" val="1080864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DCF5-8184-0567-221B-8F2412B2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293" y="2391888"/>
            <a:ext cx="718401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Adventure Story</a:t>
            </a:r>
          </a:p>
        </p:txBody>
      </p:sp>
      <p:pic>
        <p:nvPicPr>
          <p:cNvPr id="4" name="Picture 3" descr="A black and white image of a briefcase&#10;&#10;Description automatically generated">
            <a:extLst>
              <a:ext uri="{FF2B5EF4-FFF2-40B4-BE49-F238E27FC236}">
                <a16:creationId xmlns:a16="http://schemas.microsoft.com/office/drawing/2014/main" id="{92A8BD57-9675-25A3-CFE4-A1646E7C2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50" y="2522219"/>
            <a:ext cx="2743398" cy="38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84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8ADCE7-8AF6-D193-32A6-85CB2435F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316" y="1922788"/>
            <a:ext cx="4620584" cy="294814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From a Wrong Path to a New Life</a:t>
            </a:r>
            <a:br>
              <a:rPr lang="en-US" dirty="0"/>
            </a:br>
            <a:endParaRPr lang="en-US" sz="32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74906-C34F-2EC8-6A13-078520061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8" r="950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848AF5-067A-0598-3B04-BB186F09DD6E}"/>
              </a:ext>
            </a:extLst>
          </p:cNvPr>
          <p:cNvSpPr txBox="1"/>
          <p:nvPr/>
        </p:nvSpPr>
        <p:spPr>
          <a:xfrm>
            <a:off x="5962786" y="6509127"/>
            <a:ext cx="27054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Photo: Kevin Austin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D90D8F-46F3-4277-BA58-5F4EB4AAE746}"/>
              </a:ext>
            </a:extLst>
          </p:cNvPr>
          <p:cNvSpPr txBox="1"/>
          <p:nvPr/>
        </p:nvSpPr>
        <p:spPr>
          <a:xfrm>
            <a:off x="10850252" y="6611769"/>
            <a:ext cx="12250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Photo:Kevin Austin</a:t>
            </a:r>
          </a:p>
        </p:txBody>
      </p:sp>
    </p:spTree>
    <p:extLst>
      <p:ext uri="{BB962C8B-B14F-4D97-AF65-F5344CB8AC3E}">
        <p14:creationId xmlns:p14="http://schemas.microsoft.com/office/powerpoint/2010/main" val="263445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79C0-023B-7754-4366-CDD66DFB2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5238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People on Adventure</a:t>
            </a:r>
          </a:p>
        </p:txBody>
      </p:sp>
      <p:pic>
        <p:nvPicPr>
          <p:cNvPr id="4" name="Picture 3" descr="A black and white logo of a person in a circle&#10;&#10;Description automatically generated">
            <a:extLst>
              <a:ext uri="{FF2B5EF4-FFF2-40B4-BE49-F238E27FC236}">
                <a16:creationId xmlns:a16="http://schemas.microsoft.com/office/drawing/2014/main" id="{28930ACB-6A16-37C5-3464-6B11BAAB7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39632"/>
            <a:ext cx="2543373" cy="35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97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0959-87C4-94B7-F461-0651E74A9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006" y="495365"/>
            <a:ext cx="5151179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Theme Verse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74BE2DB-B10A-55DA-9860-574E12D531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C3243-8B41-FF5B-F692-37DFA750A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74968" y="1387394"/>
            <a:ext cx="6475149" cy="5299733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lvl="1">
              <a:spcAft>
                <a:spcPts val="600"/>
              </a:spcAft>
            </a:pPr>
            <a:endParaRPr lang="en-US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sz="3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 to the </a:t>
            </a:r>
            <a:r>
              <a:rPr lang="en-US" sz="39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3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all the earth;</a:t>
            </a:r>
            <a:br>
              <a:rPr lang="en-US" sz="3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   proclaim his salvation day after day.</a:t>
            </a:r>
          </a:p>
          <a:p>
            <a:pPr lvl="1">
              <a:spcAft>
                <a:spcPts val="600"/>
              </a:spcAft>
            </a:pPr>
            <a:r>
              <a:rPr lang="en-US" sz="3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Declare his glory among the nations,</a:t>
            </a:r>
            <a:br>
              <a:rPr lang="en-US" sz="3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   his marvelous deeds among all peoples.</a:t>
            </a:r>
          </a:p>
          <a:p>
            <a:pPr lvl="1">
              <a:spcAft>
                <a:spcPts val="600"/>
              </a:spcAft>
            </a:pPr>
            <a:r>
              <a:rPr lang="en-US" sz="3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great is the </a:t>
            </a:r>
            <a:r>
              <a:rPr lang="en-US" sz="39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3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and most worthy of praise; he is to be feared above all gods.</a:t>
            </a:r>
            <a:br>
              <a:rPr lang="en-US" sz="3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3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sz="3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all the gods of the nations are idols,</a:t>
            </a:r>
            <a:br>
              <a:rPr lang="en-US" sz="3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   but the </a:t>
            </a:r>
            <a:r>
              <a:rPr lang="en-US" sz="39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3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made the heavens.</a:t>
            </a:r>
          </a:p>
          <a:p>
            <a:pPr lvl="1">
              <a:spcAft>
                <a:spcPts val="600"/>
              </a:spcAft>
            </a:pPr>
            <a:br>
              <a:rPr lang="en-US" sz="3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9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Splendor and majesty are before him;</a:t>
            </a:r>
            <a:br>
              <a:rPr lang="en-US" sz="3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   strength and joy are in his dwelling place.</a:t>
            </a:r>
          </a:p>
          <a:p>
            <a:pPr lvl="7"/>
            <a:r>
              <a:rPr lang="en-US" sz="3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Chronicles 16: 23-27</a:t>
            </a:r>
          </a:p>
          <a:p>
            <a:r>
              <a:rPr lang="en-US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b="1" dirty="0"/>
              <a:t> </a:t>
            </a:r>
            <a:endParaRPr lang="en-US" dirty="0"/>
          </a:p>
          <a:p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BD006-D456-06A5-4C1A-14D5976E7D3C}"/>
              </a:ext>
            </a:extLst>
          </p:cNvPr>
          <p:cNvSpPr txBox="1"/>
          <p:nvPr/>
        </p:nvSpPr>
        <p:spPr>
          <a:xfrm>
            <a:off x="146424" y="6556322"/>
            <a:ext cx="15900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Unsplash: Ben White</a:t>
            </a:r>
          </a:p>
        </p:txBody>
      </p:sp>
    </p:spTree>
    <p:extLst>
      <p:ext uri="{BB962C8B-B14F-4D97-AF65-F5344CB8AC3E}">
        <p14:creationId xmlns:p14="http://schemas.microsoft.com/office/powerpoint/2010/main" val="3828048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3D63DD-75C1-CE4C-65FE-3D1A359C6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29" y="407062"/>
            <a:ext cx="4178299" cy="5571066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0CA0D6-BCDF-6FFC-89E7-B917C36A7980}"/>
              </a:ext>
            </a:extLst>
          </p:cNvPr>
          <p:cNvSpPr txBox="1"/>
          <p:nvPr/>
        </p:nvSpPr>
        <p:spPr>
          <a:xfrm>
            <a:off x="5456065" y="510831"/>
            <a:ext cx="58634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We can’t show pictures of the people on this adventure.</a:t>
            </a:r>
            <a:r>
              <a:rPr lang="en-US" sz="2400" dirty="0"/>
              <a:t> </a:t>
            </a:r>
            <a:r>
              <a:rPr lang="en-US" sz="2400" b="1" dirty="0"/>
              <a:t>Why? </a:t>
            </a:r>
          </a:p>
          <a:p>
            <a:endParaRPr lang="en-US" sz="2400" b="1" dirty="0"/>
          </a:p>
          <a:p>
            <a:r>
              <a:rPr lang="en-US" sz="2400" dirty="0"/>
              <a:t>Because we want to keep them safe from anyone who might try to hurt them or make life hard for them. But you can still help – by praying for them!</a:t>
            </a:r>
          </a:p>
          <a:p>
            <a:r>
              <a:rPr lang="en-US" sz="2400" dirty="0"/>
              <a:t> </a:t>
            </a:r>
          </a:p>
          <a:p>
            <a:pPr algn="ctr"/>
            <a:r>
              <a:rPr lang="en-US" sz="2400" dirty="0"/>
              <a:t>“Dear God, thank You for Pastor ‘M,’ Amber and Michael. Please keep them safe and help their churches grow. </a:t>
            </a:r>
          </a:p>
          <a:p>
            <a:pPr algn="ctr"/>
            <a:r>
              <a:rPr lang="en-US" sz="2400" dirty="0"/>
              <a:t>Give them courage to keep telling other people about </a:t>
            </a:r>
          </a:p>
          <a:p>
            <a:pPr algn="ctr"/>
            <a:r>
              <a:rPr lang="en-US" sz="2400" dirty="0"/>
              <a:t>the love of Jesus. Amen.”</a:t>
            </a:r>
          </a:p>
          <a:p>
            <a:r>
              <a:rPr lang="en-US" sz="2400" b="1" dirty="0"/>
              <a:t>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8992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078B-D7C8-5F63-CA09-5D5602757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98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Adventures in Culture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A3EC591-4C93-A2C2-DF04-40281D061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2903219"/>
            <a:ext cx="2648148" cy="37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90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20318-69D5-427D-F970-44907369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41" y="2687185"/>
            <a:ext cx="3115265" cy="1167059"/>
          </a:xfrm>
        </p:spPr>
        <p:txBody>
          <a:bodyPr anchor="b">
            <a:normAutofit/>
          </a:bodyPr>
          <a:lstStyle/>
          <a:p>
            <a:pPr algn="r"/>
            <a:r>
              <a:rPr lang="en-US" sz="5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Language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969324-3B77-F58F-0D04-919CF9977D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2939431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2650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B74BAD7-F0FC-4719-A31F-1ABDB621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AD762-5EE4-7AC4-3103-F3E4EB8A0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6314" y="214399"/>
            <a:ext cx="6836927" cy="13228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dirty="0"/>
              <a:t>Yesu Mujh Se Pyar Karta Hai</a:t>
            </a:r>
            <a:br>
              <a:rPr lang="en-US" sz="4400" b="1" dirty="0"/>
            </a:br>
            <a:r>
              <a:rPr lang="en-US" sz="1200" b="1" dirty="0"/>
              <a:t>(Urdu Words by Microsoft Copilot)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E71BC-0873-BC77-FA05-5612260C0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668" y="1179259"/>
            <a:ext cx="8890556" cy="5598567"/>
          </a:xfrm>
        </p:spPr>
        <p:txBody>
          <a:bodyPr vert="horz" lIns="91440" tIns="45720" rIns="91440" bIns="45720" rtlCol="0">
            <a:noAutofit/>
          </a:bodyPr>
          <a:lstStyle/>
          <a:p>
            <a:endParaRPr lang="en-US" b="1" dirty="0"/>
          </a:p>
          <a:p>
            <a:r>
              <a:rPr lang="en-US" b="1" dirty="0"/>
              <a:t>Verse 1</a:t>
            </a:r>
            <a:br>
              <a:rPr lang="en-US" dirty="0"/>
            </a:br>
            <a:r>
              <a:rPr lang="en-US" sz="3600" b="1" dirty="0"/>
              <a:t>Yesu mujh se pyaar karta hai,</a:t>
            </a:r>
            <a:br>
              <a:rPr lang="en-US" sz="3600" dirty="0"/>
            </a:br>
            <a:r>
              <a:rPr lang="en-US" sz="3600" i="1" dirty="0"/>
              <a:t>Yeh-soo moojh seh pyaar kur-ta hai</a:t>
            </a:r>
            <a:endParaRPr lang="en-US" sz="3600" dirty="0"/>
          </a:p>
          <a:p>
            <a:r>
              <a:rPr lang="en-US" sz="3600" b="1" dirty="0"/>
              <a:t>Dil mein hamesha meray rehta hai.</a:t>
            </a:r>
            <a:br>
              <a:rPr lang="en-US" sz="3600" dirty="0"/>
            </a:br>
            <a:r>
              <a:rPr lang="en-US" sz="3600" i="1" dirty="0"/>
              <a:t>Dil mayn ha-may-sha may-ray reh-ta hai</a:t>
            </a:r>
            <a:endParaRPr lang="en-US" sz="3600" dirty="0"/>
          </a:p>
          <a:p>
            <a:r>
              <a:rPr lang="en-US" sz="3600" b="1" dirty="0"/>
              <a:t>Jab mein darr jaaun, woh sambhalta hai,</a:t>
            </a:r>
            <a:br>
              <a:rPr lang="en-US" sz="3600" dirty="0"/>
            </a:br>
            <a:r>
              <a:rPr lang="en-US" sz="3600" i="1" dirty="0"/>
              <a:t>Jub mayn durr jaa-oon, woh sum-bhal-ta hai</a:t>
            </a:r>
            <a:endParaRPr lang="en-US" sz="3600" dirty="0"/>
          </a:p>
          <a:p>
            <a:r>
              <a:rPr lang="en-US" sz="3600" b="1" dirty="0"/>
              <a:t>Har din mera haath pakarta hai.</a:t>
            </a:r>
            <a:br>
              <a:rPr lang="en-US" sz="3600" dirty="0"/>
            </a:br>
            <a:r>
              <a:rPr lang="en-US" sz="3600" i="1" dirty="0"/>
              <a:t>Har din may-ra haath puh-kur-ta hai</a:t>
            </a:r>
            <a:endParaRPr lang="en-US" sz="3600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dirty="0"/>
              <a:t> </a:t>
            </a:r>
          </a:p>
          <a:p>
            <a:pPr algn="l"/>
            <a:endParaRPr lang="en-US" sz="4000" dirty="0"/>
          </a:p>
        </p:txBody>
      </p:sp>
      <p:pic>
        <p:nvPicPr>
          <p:cNvPr id="11" name="Graphic 10" descr="Treble clef outline">
            <a:extLst>
              <a:ext uri="{FF2B5EF4-FFF2-40B4-BE49-F238E27FC236}">
                <a16:creationId xmlns:a16="http://schemas.microsoft.com/office/drawing/2014/main" id="{62EE5528-F46C-0FFA-5733-4485360ED2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976045" y="1771400"/>
            <a:ext cx="1527685" cy="1527685"/>
          </a:xfrm>
          <a:prstGeom prst="rect">
            <a:avLst/>
          </a:prstGeom>
        </p:spPr>
      </p:pic>
      <p:pic>
        <p:nvPicPr>
          <p:cNvPr id="5" name="Graphic 4" descr="Music notation with solid fill">
            <a:extLst>
              <a:ext uri="{FF2B5EF4-FFF2-40B4-BE49-F238E27FC236}">
                <a16:creationId xmlns:a16="http://schemas.microsoft.com/office/drawing/2014/main" id="{A73BCDDE-A621-3166-5B7A-1E00EFC413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3538" y="2449578"/>
            <a:ext cx="1527685" cy="1527685"/>
          </a:xfrm>
          <a:prstGeom prst="rect">
            <a:avLst/>
          </a:prstGeom>
        </p:spPr>
      </p:pic>
      <p:pic>
        <p:nvPicPr>
          <p:cNvPr id="14" name="Graphic 13" descr="Music notes with solid fill">
            <a:extLst>
              <a:ext uri="{FF2B5EF4-FFF2-40B4-BE49-F238E27FC236}">
                <a16:creationId xmlns:a16="http://schemas.microsoft.com/office/drawing/2014/main" id="{A952F645-C99E-17FE-9AFE-8D2AA50F51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4322" y="3975611"/>
            <a:ext cx="1527685" cy="1527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7BB103-232F-CB28-42CD-99AA8125AA78}"/>
              </a:ext>
            </a:extLst>
          </p:cNvPr>
          <p:cNvSpPr txBox="1"/>
          <p:nvPr/>
        </p:nvSpPr>
        <p:spPr>
          <a:xfrm>
            <a:off x="9300090" y="445957"/>
            <a:ext cx="4078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3330285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7891482-C38A-4F0C-8183-0121632F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Music note with solid fill">
            <a:extLst>
              <a:ext uri="{FF2B5EF4-FFF2-40B4-BE49-F238E27FC236}">
                <a16:creationId xmlns:a16="http://schemas.microsoft.com/office/drawing/2014/main" id="{120A42B6-9773-FC13-8182-ED787CDC06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623" y="1941579"/>
            <a:ext cx="2735039" cy="2735039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pic>
        <p:nvPicPr>
          <p:cNvPr id="9" name="Graphic 8" descr="Music with solid fill">
            <a:extLst>
              <a:ext uri="{FF2B5EF4-FFF2-40B4-BE49-F238E27FC236}">
                <a16:creationId xmlns:a16="http://schemas.microsoft.com/office/drawing/2014/main" id="{66D343F7-5B2B-3120-9E22-3048561688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3" y="4071848"/>
            <a:ext cx="2813049" cy="2813049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310EA3D-BAEE-8DB7-6DCD-97A9B36E8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3862" y="121342"/>
            <a:ext cx="9113911" cy="6543811"/>
          </a:xfrm>
        </p:spPr>
        <p:txBody>
          <a:bodyPr vert="horz" lIns="91440" tIns="45720" rIns="91440" bIns="45720" rtlCol="0">
            <a:noAutofit/>
          </a:bodyPr>
          <a:lstStyle/>
          <a:p>
            <a:endParaRPr lang="en-US" sz="3200" b="1" dirty="0"/>
          </a:p>
          <a:p>
            <a:r>
              <a:rPr lang="en-US" sz="3200" b="1" dirty="0"/>
              <a:t>Chorus</a:t>
            </a:r>
          </a:p>
          <a:p>
            <a:br>
              <a:rPr lang="en-US" dirty="0"/>
            </a:br>
            <a:r>
              <a:rPr lang="en-US" sz="3600" b="1" dirty="0"/>
              <a:t>Haan, Yesu mujh se pyaar karta hai,</a:t>
            </a:r>
            <a:br>
              <a:rPr lang="en-US" sz="3600" dirty="0"/>
            </a:br>
            <a:r>
              <a:rPr lang="en-US" sz="3600" i="1" dirty="0"/>
              <a:t>Haan, Yeh-soo moojh seh pyaar kur-ta hai</a:t>
            </a:r>
            <a:endParaRPr lang="en-US" sz="3600" dirty="0"/>
          </a:p>
          <a:p>
            <a:r>
              <a:rPr lang="en-US" sz="3600" b="1" dirty="0"/>
              <a:t>Haan, Yesu mujh se pyaar karta hai,</a:t>
            </a:r>
            <a:br>
              <a:rPr lang="en-US" sz="3600" dirty="0"/>
            </a:br>
            <a:r>
              <a:rPr lang="en-US" sz="3600" i="1" dirty="0"/>
              <a:t>Haan, Yeh-soo moojh seh pyaar kur-ta hai</a:t>
            </a:r>
            <a:endParaRPr lang="en-US" sz="3600" dirty="0"/>
          </a:p>
          <a:p>
            <a:r>
              <a:rPr lang="en-US" sz="3600" b="1" dirty="0"/>
              <a:t>Haan, Yesu mujh se pyaar karta hai,</a:t>
            </a:r>
            <a:br>
              <a:rPr lang="en-US" sz="3600" dirty="0"/>
            </a:br>
            <a:r>
              <a:rPr lang="en-US" sz="3600" i="1" dirty="0"/>
              <a:t>Haan, Yeh-soo moojh seh pyaar kur-ta hai</a:t>
            </a:r>
            <a:endParaRPr lang="en-US" sz="3600" dirty="0"/>
          </a:p>
          <a:p>
            <a:r>
              <a:rPr lang="en-US" sz="3600" b="1" dirty="0"/>
              <a:t>Woh mera nijaat dahinda hai.</a:t>
            </a:r>
            <a:br>
              <a:rPr lang="en-US" sz="3600" dirty="0"/>
            </a:br>
            <a:r>
              <a:rPr lang="en-US" sz="3600" i="1" dirty="0"/>
              <a:t>Woh may-ra ni-jaat da-hin-da hai</a:t>
            </a:r>
            <a:endParaRPr lang="en-US" sz="3600" dirty="0"/>
          </a:p>
          <a:p>
            <a:pPr algn="l"/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DA4B6E73-2318-4814-8EB1-306D53723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64111">
            <a:off x="-991925" y="5644752"/>
            <a:ext cx="2987899" cy="2987899"/>
          </a:xfrm>
          <a:prstGeom prst="arc">
            <a:avLst>
              <a:gd name="adj1" fmla="val 16200000"/>
              <a:gd name="adj2" fmla="val 21581479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238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879AD-6A0B-F83F-9CC3-03E9D0046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80" y="663048"/>
            <a:ext cx="10712420" cy="551391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b="1" dirty="0"/>
              <a:t>Verse 2</a:t>
            </a:r>
          </a:p>
          <a:p>
            <a:pPr marL="0" indent="0" algn="ctr">
              <a:buNone/>
            </a:pPr>
            <a:br>
              <a:rPr lang="en-US" sz="3600" dirty="0"/>
            </a:br>
            <a:r>
              <a:rPr lang="en-US" sz="3600" b="1" dirty="0"/>
              <a:t>Jab mein kamzor hota hoon, woh mazboot hai,</a:t>
            </a:r>
            <a:br>
              <a:rPr lang="en-US" sz="3600" dirty="0"/>
            </a:br>
            <a:r>
              <a:rPr lang="en-US" sz="3600" i="1" dirty="0"/>
              <a:t>Jub mayn kum-zor ho-ta hoon, woh muz-boot hai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dirty="0"/>
              <a:t>Rasta dikhata, mera muhafiz hai.</a:t>
            </a:r>
            <a:br>
              <a:rPr lang="en-US" sz="3600" dirty="0"/>
            </a:br>
            <a:r>
              <a:rPr lang="en-US" sz="3600" i="1" dirty="0"/>
              <a:t>Ra-sta di-kha-ta, may-ra moo-ha-fiz hai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dirty="0"/>
              <a:t>Us ki muhabbat kabhi nahi mitti,</a:t>
            </a:r>
            <a:br>
              <a:rPr lang="en-US" sz="3600" dirty="0"/>
            </a:br>
            <a:r>
              <a:rPr lang="en-US" sz="3600" i="1" dirty="0"/>
              <a:t>Us kee moo-hub-but cub-hee nuh-hee mit-tee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b="1" dirty="0"/>
              <a:t>Mere dil mein roshni basti hai.</a:t>
            </a:r>
            <a:br>
              <a:rPr lang="en-US" sz="3600" dirty="0"/>
            </a:br>
            <a:r>
              <a:rPr lang="en-US" sz="3600" i="1" dirty="0"/>
              <a:t>May-ray dil mayn rosh-nee bus-tee hai</a:t>
            </a:r>
            <a:endParaRPr lang="en-US" sz="3600" dirty="0"/>
          </a:p>
          <a:p>
            <a:pPr marL="0" indent="0" algn="l">
              <a:buNone/>
            </a:pP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26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Graphic 6" descr="Treble clef outline">
            <a:extLst>
              <a:ext uri="{FF2B5EF4-FFF2-40B4-BE49-F238E27FC236}">
                <a16:creationId xmlns:a16="http://schemas.microsoft.com/office/drawing/2014/main" id="{8E20FF6C-ED9A-1654-5CD2-12EE7FA9CD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530352" y="709019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A7A5AD-53F6-4274-B472-400FBBA9B01E}"/>
              </a:ext>
            </a:extLst>
          </p:cNvPr>
          <p:cNvSpPr txBox="1"/>
          <p:nvPr/>
        </p:nvSpPr>
        <p:spPr>
          <a:xfrm>
            <a:off x="2851954" y="1005407"/>
            <a:ext cx="826818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Chorus</a:t>
            </a:r>
          </a:p>
          <a:p>
            <a:pPr algn="ctr"/>
            <a:br>
              <a:rPr lang="en-US" sz="3200" dirty="0"/>
            </a:br>
            <a:r>
              <a:rPr lang="en-US" sz="3200" b="1" dirty="0"/>
              <a:t>Haan, Yesu mujh se pyaar karta hai,</a:t>
            </a:r>
            <a:br>
              <a:rPr lang="en-US" sz="3200" dirty="0"/>
            </a:br>
            <a:r>
              <a:rPr lang="en-US" sz="3200" i="1" dirty="0"/>
              <a:t>Haan, Yeh-soo moojh seh pyaar kur-ta hai</a:t>
            </a:r>
            <a:endParaRPr lang="en-US" sz="3200" dirty="0"/>
          </a:p>
          <a:p>
            <a:pPr algn="ctr"/>
            <a:r>
              <a:rPr lang="en-US" sz="3200" b="1" dirty="0"/>
              <a:t>Haan, Yesu mujh se pyaar karta hai,</a:t>
            </a:r>
            <a:br>
              <a:rPr lang="en-US" sz="3200" dirty="0"/>
            </a:br>
            <a:r>
              <a:rPr lang="en-US" sz="3200" i="1" dirty="0"/>
              <a:t>Haan, Yeh-soo moojh seh pyaar kur-ta hai</a:t>
            </a:r>
            <a:endParaRPr lang="en-US" sz="3200" dirty="0"/>
          </a:p>
          <a:p>
            <a:pPr algn="ctr"/>
            <a:r>
              <a:rPr lang="en-US" sz="3200" b="1" dirty="0"/>
              <a:t>Haan, Yesu mujh se pyaar karta hai,</a:t>
            </a:r>
            <a:br>
              <a:rPr lang="en-US" sz="3200" dirty="0"/>
            </a:br>
            <a:r>
              <a:rPr lang="en-US" sz="3200" i="1" dirty="0"/>
              <a:t>Haan, Yeh-soo moojh seh pyaar kur-ta hai</a:t>
            </a:r>
            <a:endParaRPr lang="en-US" sz="3200" dirty="0"/>
          </a:p>
          <a:p>
            <a:pPr algn="ctr"/>
            <a:r>
              <a:rPr lang="en-US" sz="3200" b="1" dirty="0"/>
              <a:t>Woh mera nijaat dahinda hai.</a:t>
            </a:r>
            <a:br>
              <a:rPr lang="en-US" sz="3200" dirty="0"/>
            </a:br>
            <a:r>
              <a:rPr lang="en-US" sz="3200" i="1" dirty="0"/>
              <a:t>Woh may-ra ni-jaat da-hin-da hai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8698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94B30-9E19-1572-54EF-9D6CA0E08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2114" y="2039254"/>
            <a:ext cx="7387772" cy="2206171"/>
          </a:xfrm>
        </p:spPr>
        <p:txBody>
          <a:bodyPr anchor="ctr">
            <a:normAutofit/>
          </a:bodyPr>
          <a:lstStyle/>
          <a:p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Explore the Country</a:t>
            </a:r>
          </a:p>
        </p:txBody>
      </p:sp>
      <p:pic>
        <p:nvPicPr>
          <p:cNvPr id="4" name="Picture 3" descr="A black and white globe with a pin on top&#10;&#10;Description automatically generated">
            <a:extLst>
              <a:ext uri="{FF2B5EF4-FFF2-40B4-BE49-F238E27FC236}">
                <a16:creationId xmlns:a16="http://schemas.microsoft.com/office/drawing/2014/main" id="{0C00309B-5635-4EC9-FDD1-779BF28B5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1038225"/>
            <a:ext cx="2571948" cy="36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44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B450D5-40CB-B509-35CD-132F95DDA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42625" y="607340"/>
            <a:ext cx="5443650" cy="36290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84EE9-0322-AB25-C427-F9651B60F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6972" y="1068880"/>
            <a:ext cx="4136455" cy="44428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F9AB50-7B4F-991F-311F-FA1248000037}"/>
              </a:ext>
            </a:extLst>
          </p:cNvPr>
          <p:cNvSpPr txBox="1"/>
          <p:nvPr/>
        </p:nvSpPr>
        <p:spPr>
          <a:xfrm>
            <a:off x="1021192" y="4670464"/>
            <a:ext cx="3679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Creative Access-PN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FE3708-8004-7870-8887-01F2FAC2F8A5}"/>
              </a:ext>
            </a:extLst>
          </p:cNvPr>
          <p:cNvSpPr txBox="1"/>
          <p:nvPr/>
        </p:nvSpPr>
        <p:spPr>
          <a:xfrm>
            <a:off x="8449056" y="5515221"/>
            <a:ext cx="24963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Wikimedia Commons: US CIA Public Domain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3BAA7C-DD12-DB4F-2944-688A0AB81577}"/>
              </a:ext>
            </a:extLst>
          </p:cNvPr>
          <p:cNvSpPr txBox="1"/>
          <p:nvPr/>
        </p:nvSpPr>
        <p:spPr>
          <a:xfrm>
            <a:off x="3007915" y="4105634"/>
            <a:ext cx="26677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Public Domain/Wikimedia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502889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CAE99B-16CB-2921-AD7D-8FB3118D2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2" b="26392"/>
          <a:stretch/>
        </p:blipFill>
        <p:spPr>
          <a:xfrm>
            <a:off x="349835" y="592749"/>
            <a:ext cx="5186899" cy="3678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51979C-0A8E-9584-47D3-B5BDBBDC5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7595" y="3546089"/>
            <a:ext cx="7754480" cy="338551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b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Capital 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ADB439-0A54-E6D2-B640-7718657F6D37}"/>
              </a:ext>
            </a:extLst>
          </p:cNvPr>
          <p:cNvSpPr txBox="1"/>
          <p:nvPr/>
        </p:nvSpPr>
        <p:spPr>
          <a:xfrm>
            <a:off x="2495725" y="4304733"/>
            <a:ext cx="26301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Muhammad Talha/Unsplash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D442BA-BFBC-B69E-9D01-5B88F167E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635" y="666461"/>
            <a:ext cx="6166530" cy="3307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007933-DBA7-3FE2-02A5-02F9E4F218AD}"/>
              </a:ext>
            </a:extLst>
          </p:cNvPr>
          <p:cNvSpPr txBox="1"/>
          <p:nvPr/>
        </p:nvSpPr>
        <p:spPr>
          <a:xfrm>
            <a:off x="5936776" y="3915266"/>
            <a:ext cx="60442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Photo: amranmangrio, CC BY-SA 4.0 httpscreativecommons.orglicensesby-sa4.0,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71479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71B23F7-1A39-E976-6B07-92DA90943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9" b="8169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6B74A21-DAAA-A1EA-D391-745BD2B27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4" b="20954"/>
          <a:stretch/>
        </p:blipFill>
        <p:spPr>
          <a:xfrm>
            <a:off x="7614524" y="9837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3CAD255-A6AA-7C60-D4F9-5CC05F852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7" b="22117"/>
          <a:stretch/>
        </p:blipFill>
        <p:spPr>
          <a:xfrm>
            <a:off x="79904" y="4248852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8DF2BD-2049-EA74-E920-F5EA844F1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786" y="3305889"/>
            <a:ext cx="5505814" cy="30988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Beautiful Mountains</a:t>
            </a:r>
            <a:br>
              <a:rPr lang="en-US" sz="40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36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FF434E-FEC3-E690-4E4C-772A2135205B}"/>
              </a:ext>
            </a:extLst>
          </p:cNvPr>
          <p:cNvSpPr txBox="1"/>
          <p:nvPr/>
        </p:nvSpPr>
        <p:spPr>
          <a:xfrm>
            <a:off x="39013" y="3887084"/>
            <a:ext cx="1948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Kamran Ch/Unsplash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C3BB30-FF13-6447-A08B-5AF8E7DE32DF}"/>
              </a:ext>
            </a:extLst>
          </p:cNvPr>
          <p:cNvSpPr txBox="1"/>
          <p:nvPr/>
        </p:nvSpPr>
        <p:spPr>
          <a:xfrm>
            <a:off x="79904" y="6544368"/>
            <a:ext cx="26170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Sakhi Saad/Unsplash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ED1A31-312C-F6F5-2AC3-59CADCB32E84}"/>
              </a:ext>
            </a:extLst>
          </p:cNvPr>
          <p:cNvSpPr txBox="1"/>
          <p:nvPr/>
        </p:nvSpPr>
        <p:spPr>
          <a:xfrm>
            <a:off x="9164973" y="3640863"/>
            <a:ext cx="2238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Curated Lifestyle/Unsplash</a:t>
            </a:r>
          </a:p>
        </p:txBody>
      </p:sp>
    </p:spTree>
    <p:extLst>
      <p:ext uri="{BB962C8B-B14F-4D97-AF65-F5344CB8AC3E}">
        <p14:creationId xmlns:p14="http://schemas.microsoft.com/office/powerpoint/2010/main" val="448557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7FCFD-5547-AF39-EC4F-628E9FA1C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4" b="10995"/>
          <a:stretch>
            <a:fillRect/>
          </a:stretch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1FECDF-CC7F-B26A-B941-72DB21333011}"/>
              </a:ext>
            </a:extLst>
          </p:cNvPr>
          <p:cNvSpPr txBox="1"/>
          <p:nvPr/>
        </p:nvSpPr>
        <p:spPr>
          <a:xfrm>
            <a:off x="627796" y="309349"/>
            <a:ext cx="56553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Amazing Glaciers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FF3338-DDF2-64F3-535A-222056BBDC06}"/>
              </a:ext>
            </a:extLst>
          </p:cNvPr>
          <p:cNvSpPr txBox="1"/>
          <p:nvPr/>
        </p:nvSpPr>
        <p:spPr>
          <a:xfrm>
            <a:off x="450376" y="6548651"/>
            <a:ext cx="23278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Adnan Temur Barcha/ Unsplash</a:t>
            </a:r>
          </a:p>
        </p:txBody>
      </p:sp>
    </p:spTree>
    <p:extLst>
      <p:ext uri="{BB962C8B-B14F-4D97-AF65-F5344CB8AC3E}">
        <p14:creationId xmlns:p14="http://schemas.microsoft.com/office/powerpoint/2010/main" val="1916164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A9A378-DE12-BF19-CED0-2EA3055D5983}"/>
              </a:ext>
            </a:extLst>
          </p:cNvPr>
          <p:cNvSpPr txBox="1"/>
          <p:nvPr/>
        </p:nvSpPr>
        <p:spPr>
          <a:xfrm>
            <a:off x="838200" y="4242090"/>
            <a:ext cx="10515600" cy="12702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Colorful Transportation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81BCC-F3AB-358B-29EB-E6EC5267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4" r="-1" b="25913"/>
          <a:stretch>
            <a:fillRect/>
          </a:stretch>
        </p:blipFill>
        <p:spPr>
          <a:xfrm>
            <a:off x="510365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BA14FE-0F54-1DAD-9517-B6CEA4101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3" r="-1" b="352"/>
          <a:stretch>
            <a:fillRect/>
          </a:stretch>
        </p:blipFill>
        <p:spPr>
          <a:xfrm>
            <a:off x="4333556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EE7FCC-1D96-4F6F-0FA5-9BEE196D5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7" r="3" b="6880"/>
          <a:stretch>
            <a:fillRect/>
          </a:stretch>
        </p:blipFill>
        <p:spPr>
          <a:xfrm>
            <a:off x="8156747" y="400052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605D77EC-B84E-48F8-9EC4-93E851C0F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682" y="5512322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FE7853-1579-6DB0-5676-6EEBB81D7D91}"/>
              </a:ext>
            </a:extLst>
          </p:cNvPr>
          <p:cNvSpPr txBox="1"/>
          <p:nvPr/>
        </p:nvSpPr>
        <p:spPr>
          <a:xfrm>
            <a:off x="6101232" y="3981362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Ayesah Ch/ Unsplash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E4123B-DAF3-587C-3E9B-93BBA5C1EDB5}"/>
              </a:ext>
            </a:extLst>
          </p:cNvPr>
          <p:cNvSpPr txBox="1"/>
          <p:nvPr/>
        </p:nvSpPr>
        <p:spPr>
          <a:xfrm>
            <a:off x="1871909" y="4021629"/>
            <a:ext cx="2042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Maogee Dharshi/Unsplash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E2B6F2-488E-9EDE-69D5-FFD0071C70CB}"/>
              </a:ext>
            </a:extLst>
          </p:cNvPr>
          <p:cNvSpPr txBox="1"/>
          <p:nvPr/>
        </p:nvSpPr>
        <p:spPr>
          <a:xfrm>
            <a:off x="9929232" y="4059838"/>
            <a:ext cx="17524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Salman Ch/Unsplash</a:t>
            </a:r>
          </a:p>
        </p:txBody>
      </p:sp>
    </p:spTree>
    <p:extLst>
      <p:ext uri="{BB962C8B-B14F-4D97-AF65-F5344CB8AC3E}">
        <p14:creationId xmlns:p14="http://schemas.microsoft.com/office/powerpoint/2010/main" val="697650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873F9A9-8AD6-B3A7-9496-53106E962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r="4975"/>
          <a:stretch/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694723-9047-69D7-32AD-2188CAE29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6" b="26186"/>
          <a:stretch/>
        </p:blipFill>
        <p:spPr>
          <a:xfrm>
            <a:off x="20" y="3548987"/>
            <a:ext cx="4635480" cy="3309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41C88A-9A12-5DA4-8AC6-A09888E4C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3" b="5553"/>
          <a:stretch/>
        </p:blipFill>
        <p:spPr>
          <a:xfrm>
            <a:off x="4688242" y="6983"/>
            <a:ext cx="7453039" cy="4422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D4687A-2BB8-CC66-9C24-076E51C36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0" b="18040"/>
          <a:stretch/>
        </p:blipFill>
        <p:spPr>
          <a:xfrm>
            <a:off x="4765802" y="4519292"/>
            <a:ext cx="2430949" cy="2331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8E360A-230E-A1C2-A51A-23839EBF6C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4" r="15484"/>
          <a:stretch/>
        </p:blipFill>
        <p:spPr>
          <a:xfrm>
            <a:off x="7295994" y="4464247"/>
            <a:ext cx="2412157" cy="23317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5A4B7F-ED75-7716-F5EC-A1DBA54AD6DA}"/>
              </a:ext>
            </a:extLst>
          </p:cNvPr>
          <p:cNvSpPr txBox="1"/>
          <p:nvPr/>
        </p:nvSpPr>
        <p:spPr>
          <a:xfrm>
            <a:off x="9708151" y="4859469"/>
            <a:ext cx="23833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Amazing </a:t>
            </a:r>
          </a:p>
          <a:p>
            <a:pPr algn="ctr"/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Wildlife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D1714E-DBBE-64D9-D836-91C779AFAC10}"/>
              </a:ext>
            </a:extLst>
          </p:cNvPr>
          <p:cNvSpPr txBox="1"/>
          <p:nvPr/>
        </p:nvSpPr>
        <p:spPr>
          <a:xfrm>
            <a:off x="5109654" y="374103"/>
            <a:ext cx="1972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Snow Leopard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59B62B-6596-015E-8BCA-ED4D15634E49}"/>
              </a:ext>
            </a:extLst>
          </p:cNvPr>
          <p:cNvSpPr txBox="1"/>
          <p:nvPr/>
        </p:nvSpPr>
        <p:spPr>
          <a:xfrm>
            <a:off x="5258329" y="4535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94F73E-B843-9E6D-760D-EB127913E11B}"/>
              </a:ext>
            </a:extLst>
          </p:cNvPr>
          <p:cNvSpPr txBox="1"/>
          <p:nvPr/>
        </p:nvSpPr>
        <p:spPr>
          <a:xfrm>
            <a:off x="7238550" y="6604796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u="sng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Photo: Isma Noor</a:t>
            </a:r>
            <a:r>
              <a:rPr lang="en-US" sz="1000" b="1" u="sng" dirty="0">
                <a:solidFill>
                  <a:schemeClr val="bg1"/>
                </a:solidFill>
              </a:rPr>
              <a:t>/</a:t>
            </a:r>
            <a:r>
              <a:rPr lang="en-US" sz="1000" b="1" dirty="0">
                <a:solidFill>
                  <a:schemeClr val="bg1"/>
                </a:solidFill>
              </a:rPr>
              <a:t> </a:t>
            </a:r>
            <a:r>
              <a:rPr lang="en-US" sz="1000" b="1" u="sng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6EA4CD-8D46-3DF5-C0EE-FE66E70CC46A}"/>
              </a:ext>
            </a:extLst>
          </p:cNvPr>
          <p:cNvSpPr txBox="1"/>
          <p:nvPr/>
        </p:nvSpPr>
        <p:spPr>
          <a:xfrm>
            <a:off x="9279822" y="4253109"/>
            <a:ext cx="19848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Robert Sachow/Unsplash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C0EEA2-F573-A86E-0F60-2893B9709D7A}"/>
              </a:ext>
            </a:extLst>
          </p:cNvPr>
          <p:cNvSpPr txBox="1"/>
          <p:nvPr/>
        </p:nvSpPr>
        <p:spPr>
          <a:xfrm>
            <a:off x="23143" y="6611779"/>
            <a:ext cx="2642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Tomas Malik/Unsplash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795630-C880-3548-9636-41D3201C8099}"/>
              </a:ext>
            </a:extLst>
          </p:cNvPr>
          <p:cNvSpPr txBox="1"/>
          <p:nvPr/>
        </p:nvSpPr>
        <p:spPr>
          <a:xfrm>
            <a:off x="0" y="3134448"/>
            <a:ext cx="19271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Mitch Mitchell/Unsplash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ABBBD-AAA9-287A-B12E-155046309DED}"/>
              </a:ext>
            </a:extLst>
          </p:cNvPr>
          <p:cNvSpPr txBox="1"/>
          <p:nvPr/>
        </p:nvSpPr>
        <p:spPr>
          <a:xfrm>
            <a:off x="1540952" y="3657600"/>
            <a:ext cx="224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Black Himalayan Bear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EB1A8D-243F-B1FB-7F31-E38FFD71897E}"/>
              </a:ext>
            </a:extLst>
          </p:cNvPr>
          <p:cNvSpPr txBox="1"/>
          <p:nvPr/>
        </p:nvSpPr>
        <p:spPr>
          <a:xfrm>
            <a:off x="4286279" y="6621442"/>
            <a:ext cx="1907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Thomas Jarrand/Unsplash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676A8-DE52-4325-2F77-267C3A165CC9}"/>
              </a:ext>
            </a:extLst>
          </p:cNvPr>
          <p:cNvSpPr txBox="1"/>
          <p:nvPr/>
        </p:nvSpPr>
        <p:spPr>
          <a:xfrm>
            <a:off x="4765802" y="4535938"/>
            <a:ext cx="62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Ibex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A472AE-BE8A-BB22-F46B-460A8C7428B7}"/>
              </a:ext>
            </a:extLst>
          </p:cNvPr>
          <p:cNvSpPr txBox="1"/>
          <p:nvPr/>
        </p:nvSpPr>
        <p:spPr>
          <a:xfrm>
            <a:off x="8558957" y="4605257"/>
            <a:ext cx="158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Monkey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BA6CA4-6849-AFD0-02CA-4E606053E049}"/>
              </a:ext>
            </a:extLst>
          </p:cNvPr>
          <p:cNvSpPr txBox="1"/>
          <p:nvPr/>
        </p:nvSpPr>
        <p:spPr>
          <a:xfrm>
            <a:off x="245647" y="1149527"/>
            <a:ext cx="67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Fox</a:t>
            </a:r>
          </a:p>
        </p:txBody>
      </p:sp>
    </p:spTree>
    <p:extLst>
      <p:ext uri="{BB962C8B-B14F-4D97-AF65-F5344CB8AC3E}">
        <p14:creationId xmlns:p14="http://schemas.microsoft.com/office/powerpoint/2010/main" val="571766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1529</TotalTime>
  <Words>833</Words>
  <Application>Microsoft Office PowerPoint</Application>
  <PresentationFormat>Widescreen</PresentationFormat>
  <Paragraphs>129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Comic Sans MS</vt:lpstr>
      <vt:lpstr>Office Theme</vt:lpstr>
      <vt:lpstr>Global Adventures</vt:lpstr>
      <vt:lpstr>Theme Verse</vt:lpstr>
      <vt:lpstr>Explore the Country</vt:lpstr>
      <vt:lpstr>PowerPoint Presentation</vt:lpstr>
      <vt:lpstr>The  Capital City</vt:lpstr>
      <vt:lpstr>Beautiful Mountains  </vt:lpstr>
      <vt:lpstr>PowerPoint Presentation</vt:lpstr>
      <vt:lpstr>PowerPoint Presentation</vt:lpstr>
      <vt:lpstr>PowerPoint Presentation</vt:lpstr>
      <vt:lpstr> Sugar Cane</vt:lpstr>
      <vt:lpstr>PowerPoint Presentation</vt:lpstr>
      <vt:lpstr>PowerPoint Presentation</vt:lpstr>
      <vt:lpstr>PowerPoint Presentation</vt:lpstr>
      <vt:lpstr>Beautiful People</vt:lpstr>
      <vt:lpstr>PowerPoint Presentation</vt:lpstr>
      <vt:lpstr>  The Free Methodist Church in  Creative Access-PN</vt:lpstr>
      <vt:lpstr>Adventure Story</vt:lpstr>
      <vt:lpstr>From a Wrong Path to a New Life </vt:lpstr>
      <vt:lpstr>People on Adventure</vt:lpstr>
      <vt:lpstr>PowerPoint Presentation</vt:lpstr>
      <vt:lpstr>Adventures in Culture</vt:lpstr>
      <vt:lpstr>Language</vt:lpstr>
      <vt:lpstr>Yesu Mujh Se Pyar Karta Hai (Urdu Words by Microsoft Copilot)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Janet Coates</dc:creator>
  <cp:lastModifiedBy>Janet Coates</cp:lastModifiedBy>
  <cp:revision>3</cp:revision>
  <dcterms:created xsi:type="dcterms:W3CDTF">2025-01-06T16:31:28Z</dcterms:created>
  <dcterms:modified xsi:type="dcterms:W3CDTF">2026-05-08T20:30:35Z</dcterms:modified>
</cp:coreProperties>
</file>