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8" r:id="rId3"/>
    <p:sldId id="259" r:id="rId4"/>
    <p:sldId id="260" r:id="rId5"/>
    <p:sldId id="261" r:id="rId6"/>
    <p:sldId id="266" r:id="rId7"/>
    <p:sldId id="315" r:id="rId8"/>
    <p:sldId id="322" r:id="rId9"/>
    <p:sldId id="323" r:id="rId10"/>
    <p:sldId id="324" r:id="rId11"/>
    <p:sldId id="289" r:id="rId12"/>
    <p:sldId id="321" r:id="rId13"/>
    <p:sldId id="325" r:id="rId14"/>
    <p:sldId id="271" r:id="rId15"/>
    <p:sldId id="317" r:id="rId16"/>
    <p:sldId id="318" r:id="rId17"/>
    <p:sldId id="275" r:id="rId18"/>
    <p:sldId id="276" r:id="rId19"/>
    <p:sldId id="273" r:id="rId20"/>
    <p:sldId id="313" r:id="rId21"/>
    <p:sldId id="277" r:id="rId22"/>
    <p:sldId id="274" r:id="rId23"/>
    <p:sldId id="307" r:id="rId24"/>
    <p:sldId id="326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CB747E9-BA6E-40F6-82E1-D1E50E141367}">
          <p14:sldIdLst>
            <p14:sldId id="256"/>
            <p14:sldId id="258"/>
            <p14:sldId id="259"/>
            <p14:sldId id="260"/>
            <p14:sldId id="261"/>
            <p14:sldId id="266"/>
            <p14:sldId id="315"/>
            <p14:sldId id="322"/>
            <p14:sldId id="323"/>
            <p14:sldId id="324"/>
            <p14:sldId id="289"/>
            <p14:sldId id="321"/>
            <p14:sldId id="325"/>
            <p14:sldId id="271"/>
            <p14:sldId id="317"/>
            <p14:sldId id="318"/>
            <p14:sldId id="275"/>
            <p14:sldId id="276"/>
            <p14:sldId id="273"/>
            <p14:sldId id="313"/>
            <p14:sldId id="277"/>
            <p14:sldId id="274"/>
            <p14:sldId id="307"/>
            <p14:sldId id="32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7C124E-559B-4D1E-B0A2-79584A35338A}" v="137" dt="2026-09-15T20:20:56.3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2" autoAdjust="0"/>
    <p:restoredTop sz="94660"/>
  </p:normalViewPr>
  <p:slideViewPr>
    <p:cSldViewPr snapToGrid="0">
      <p:cViewPr varScale="1">
        <p:scale>
          <a:sx n="152" d="100"/>
          <a:sy n="152" d="100"/>
        </p:scale>
        <p:origin x="652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t Coates" userId="ea7fc184-bcb7-4e42-ab6a-4b572a518a51" providerId="ADAL" clId="{8882B39D-4A97-4859-9317-36DC6C19658C}"/>
    <pc:docChg chg="undo custSel addSld delSld modSld sldOrd modMainMaster modSection">
      <pc:chgData name="Janet Coates" userId="ea7fc184-bcb7-4e42-ab6a-4b572a518a51" providerId="ADAL" clId="{8882B39D-4A97-4859-9317-36DC6C19658C}" dt="2026-09-15T20:25:10.736" v="2717" actId="14100"/>
      <pc:docMkLst>
        <pc:docMk/>
      </pc:docMkLst>
      <pc:sldChg chg="modSp">
        <pc:chgData name="Janet Coates" userId="ea7fc184-bcb7-4e42-ab6a-4b572a518a51" providerId="ADAL" clId="{8882B39D-4A97-4859-9317-36DC6C19658C}" dt="2026-09-02T14:10:01.425" v="1" actId="14826"/>
        <pc:sldMkLst>
          <pc:docMk/>
          <pc:sldMk cId="3502889187" sldId="260"/>
        </pc:sldMkLst>
        <pc:picChg chg="mod">
          <ac:chgData name="Janet Coates" userId="ea7fc184-bcb7-4e42-ab6a-4b572a518a51" providerId="ADAL" clId="{8882B39D-4A97-4859-9317-36DC6C19658C}" dt="2026-09-02T14:10:01.425" v="1" actId="14826"/>
          <ac:picMkLst>
            <pc:docMk/>
            <pc:sldMk cId="3502889187" sldId="260"/>
            <ac:picMk id="4" creationId="{49C76A42-E17D-6F53-AFBD-5CE833EA1BF0}"/>
          </ac:picMkLst>
        </pc:picChg>
        <pc:picChg chg="mod">
          <ac:chgData name="Janet Coates" userId="ea7fc184-bcb7-4e42-ab6a-4b572a518a51" providerId="ADAL" clId="{8882B39D-4A97-4859-9317-36DC6C19658C}" dt="2026-09-02T14:09:16.112" v="0" actId="14826"/>
          <ac:picMkLst>
            <pc:docMk/>
            <pc:sldMk cId="3502889187" sldId="260"/>
            <ac:picMk id="11" creationId="{590BF5B7-91B1-3A53-E73F-4613254B091A}"/>
          </ac:picMkLst>
        </pc:picChg>
      </pc:sldChg>
      <pc:sldChg chg="modSp setBg">
        <pc:chgData name="Janet Coates" userId="ea7fc184-bcb7-4e42-ab6a-4b572a518a51" providerId="ADAL" clId="{8882B39D-4A97-4859-9317-36DC6C19658C}" dt="2026-09-14T18:48:14.734" v="310"/>
        <pc:sldMkLst>
          <pc:docMk/>
          <pc:sldMk cId="3714790060" sldId="261"/>
        </pc:sldMkLst>
        <pc:spChg chg="mod">
          <ac:chgData name="Janet Coates" userId="ea7fc184-bcb7-4e42-ab6a-4b572a518a51" providerId="ADAL" clId="{8882B39D-4A97-4859-9317-36DC6C19658C}" dt="2026-09-02T14:12:25.339" v="7" actId="20577"/>
          <ac:spMkLst>
            <pc:docMk/>
            <pc:sldMk cId="3714790060" sldId="261"/>
            <ac:spMk id="2" creationId="{C851979C-0A8E-9584-47D3-B5BDBBDC5232}"/>
          </ac:spMkLst>
        </pc:spChg>
        <pc:picChg chg="mod">
          <ac:chgData name="Janet Coates" userId="ea7fc184-bcb7-4e42-ab6a-4b572a518a51" providerId="ADAL" clId="{8882B39D-4A97-4859-9317-36DC6C19658C}" dt="2026-09-02T14:12:57.951" v="8" actId="14826"/>
          <ac:picMkLst>
            <pc:docMk/>
            <pc:sldMk cId="3714790060" sldId="261"/>
            <ac:picMk id="8" creationId="{D6194942-7813-5733-FA68-7738F9CB7744}"/>
          </ac:picMkLst>
        </pc:picChg>
      </pc:sldChg>
      <pc:sldChg chg="addSp delSp modSp mod setBg">
        <pc:chgData name="Janet Coates" userId="ea7fc184-bcb7-4e42-ab6a-4b572a518a51" providerId="ADAL" clId="{8882B39D-4A97-4859-9317-36DC6C19658C}" dt="2026-09-15T20:17:51.428" v="2612" actId="2"/>
        <pc:sldMkLst>
          <pc:docMk/>
          <pc:sldMk cId="448557319" sldId="266"/>
        </pc:sldMkLst>
        <pc:spChg chg="mod">
          <ac:chgData name="Janet Coates" userId="ea7fc184-bcb7-4e42-ab6a-4b572a518a51" providerId="ADAL" clId="{8882B39D-4A97-4859-9317-36DC6C19658C}" dt="2026-09-14T18:43:36.330" v="221" actId="1076"/>
          <ac:spMkLst>
            <pc:docMk/>
            <pc:sldMk cId="448557319" sldId="266"/>
            <ac:spMk id="2" creationId="{3A8DF2BD-2049-EA74-E920-F5EA844F171D}"/>
          </ac:spMkLst>
        </pc:spChg>
        <pc:spChg chg="mod">
          <ac:chgData name="Janet Coates" userId="ea7fc184-bcb7-4e42-ab6a-4b572a518a51" providerId="ADAL" clId="{8882B39D-4A97-4859-9317-36DC6C19658C}" dt="2026-09-15T20:17:23.976" v="2609" actId="2"/>
          <ac:spMkLst>
            <pc:docMk/>
            <pc:sldMk cId="448557319" sldId="266"/>
            <ac:spMk id="4" creationId="{7163EEB3-F36C-62AD-9366-1C21E0219353}"/>
          </ac:spMkLst>
        </pc:spChg>
        <pc:spChg chg="mod">
          <ac:chgData name="Janet Coates" userId="ea7fc184-bcb7-4e42-ab6a-4b572a518a51" providerId="ADAL" clId="{8882B39D-4A97-4859-9317-36DC6C19658C}" dt="2026-09-15T20:17:30.216" v="2610" actId="2"/>
          <ac:spMkLst>
            <pc:docMk/>
            <pc:sldMk cId="448557319" sldId="266"/>
            <ac:spMk id="5" creationId="{1F518159-D55D-1138-DCED-05B465C1C01A}"/>
          </ac:spMkLst>
        </pc:spChg>
        <pc:spChg chg="mod">
          <ac:chgData name="Janet Coates" userId="ea7fc184-bcb7-4e42-ab6a-4b572a518a51" providerId="ADAL" clId="{8882B39D-4A97-4859-9317-36DC6C19658C}" dt="2026-09-15T20:17:51.428" v="2612" actId="2"/>
          <ac:spMkLst>
            <pc:docMk/>
            <pc:sldMk cId="448557319" sldId="266"/>
            <ac:spMk id="6" creationId="{2B03D5F4-48CA-E251-E2DC-D33BB70F51CA}"/>
          </ac:spMkLst>
        </pc:spChg>
        <pc:spChg chg="mod">
          <ac:chgData name="Janet Coates" userId="ea7fc184-bcb7-4e42-ab6a-4b572a518a51" providerId="ADAL" clId="{8882B39D-4A97-4859-9317-36DC6C19658C}" dt="2026-09-14T18:42:20.823" v="187" actId="207"/>
          <ac:spMkLst>
            <pc:docMk/>
            <pc:sldMk cId="448557319" sldId="266"/>
            <ac:spMk id="7" creationId="{36E0769A-30A8-4203-CC07-A4B33590DCA0}"/>
          </ac:spMkLst>
        </pc:spChg>
        <pc:picChg chg="mod">
          <ac:chgData name="Janet Coates" userId="ea7fc184-bcb7-4e42-ab6a-4b572a518a51" providerId="ADAL" clId="{8882B39D-4A97-4859-9317-36DC6C19658C}" dt="2026-09-14T18:42:05.338" v="185" actId="1076"/>
          <ac:picMkLst>
            <pc:docMk/>
            <pc:sldMk cId="448557319" sldId="266"/>
            <ac:picMk id="8" creationId="{B9E24D3B-1995-8831-29B0-4917A31D480D}"/>
          </ac:picMkLst>
        </pc:picChg>
        <pc:picChg chg="add del mod">
          <ac:chgData name="Janet Coates" userId="ea7fc184-bcb7-4e42-ab6a-4b572a518a51" providerId="ADAL" clId="{8882B39D-4A97-4859-9317-36DC6C19658C}" dt="2026-09-14T19:10:55.258" v="621" actId="21"/>
          <ac:picMkLst>
            <pc:docMk/>
            <pc:sldMk cId="448557319" sldId="266"/>
            <ac:picMk id="9" creationId="{14007B5E-F9E5-D9B5-8FA3-0664DA242D0E}"/>
          </ac:picMkLst>
        </pc:picChg>
        <pc:picChg chg="mod">
          <ac:chgData name="Janet Coates" userId="ea7fc184-bcb7-4e42-ab6a-4b572a518a51" providerId="ADAL" clId="{8882B39D-4A97-4859-9317-36DC6C19658C}" dt="2026-09-14T18:39:18.538" v="26" actId="14826"/>
          <ac:picMkLst>
            <pc:docMk/>
            <pc:sldMk cId="448557319" sldId="266"/>
            <ac:picMk id="10" creationId="{C984F840-75C3-291B-8C28-41B74B1CE2D7}"/>
          </ac:picMkLst>
        </pc:picChg>
        <pc:picChg chg="mod">
          <ac:chgData name="Janet Coates" userId="ea7fc184-bcb7-4e42-ab6a-4b572a518a51" providerId="ADAL" clId="{8882B39D-4A97-4859-9317-36DC6C19658C}" dt="2026-09-14T18:40:15.118" v="29" actId="14826"/>
          <ac:picMkLst>
            <pc:docMk/>
            <pc:sldMk cId="448557319" sldId="266"/>
            <ac:picMk id="13" creationId="{AD002F2E-F358-4E5D-575A-86A701543906}"/>
          </ac:picMkLst>
        </pc:picChg>
        <pc:picChg chg="mod">
          <ac:chgData name="Janet Coates" userId="ea7fc184-bcb7-4e42-ab6a-4b572a518a51" providerId="ADAL" clId="{8882B39D-4A97-4859-9317-36DC6C19658C}" dt="2026-09-14T18:39:51.672" v="28" actId="14826"/>
          <ac:picMkLst>
            <pc:docMk/>
            <pc:sldMk cId="448557319" sldId="266"/>
            <ac:picMk id="15" creationId="{EEA3EB30-B1BA-4708-0164-E91BBB15338E}"/>
          </ac:picMkLst>
        </pc:picChg>
      </pc:sldChg>
      <pc:sldChg chg="mod chgLayout">
        <pc:chgData name="Janet Coates" userId="ea7fc184-bcb7-4e42-ab6a-4b572a518a51" providerId="ADAL" clId="{8882B39D-4A97-4859-9317-36DC6C19658C}" dt="2026-09-14T20:53:13.604" v="1739" actId="700"/>
        <pc:sldMkLst>
          <pc:docMk/>
          <pc:sldMk cId="3198445846" sldId="271"/>
        </pc:sldMkLst>
      </pc:sldChg>
      <pc:sldChg chg="addSp delSp modSp mod">
        <pc:chgData name="Janet Coates" userId="ea7fc184-bcb7-4e42-ab6a-4b572a518a51" providerId="ADAL" clId="{8882B39D-4A97-4859-9317-36DC6C19658C}" dt="2026-09-15T20:19:45.822" v="2624" actId="2"/>
        <pc:sldMkLst>
          <pc:docMk/>
          <pc:sldMk cId="3222650880" sldId="274"/>
        </pc:sldMkLst>
        <pc:spChg chg="mod">
          <ac:chgData name="Janet Coates" userId="ea7fc184-bcb7-4e42-ab6a-4b572a518a51" providerId="ADAL" clId="{8882B39D-4A97-4859-9317-36DC6C19658C}" dt="2026-09-14T21:02:16.429" v="2071" actId="1076"/>
          <ac:spMkLst>
            <pc:docMk/>
            <pc:sldMk cId="3222650880" sldId="274"/>
            <ac:spMk id="2" creationId="{F1620318-69D5-427D-F970-44907369061D}"/>
          </ac:spMkLst>
        </pc:spChg>
        <pc:spChg chg="add del mod">
          <ac:chgData name="Janet Coates" userId="ea7fc184-bcb7-4e42-ab6a-4b572a518a51" providerId="ADAL" clId="{8882B39D-4A97-4859-9317-36DC6C19658C}" dt="2026-09-14T21:01:58.862" v="2069" actId="21"/>
          <ac:spMkLst>
            <pc:docMk/>
            <pc:sldMk cId="3222650880" sldId="274"/>
            <ac:spMk id="3" creationId="{1C2C9D36-D3AD-607F-041B-0D2971E99B1A}"/>
          </ac:spMkLst>
        </pc:spChg>
        <pc:graphicFrameChg chg="modGraphic">
          <ac:chgData name="Janet Coates" userId="ea7fc184-bcb7-4e42-ab6a-4b572a518a51" providerId="ADAL" clId="{8882B39D-4A97-4859-9317-36DC6C19658C}" dt="2026-09-15T20:19:45.822" v="2624" actId="2"/>
          <ac:graphicFrameMkLst>
            <pc:docMk/>
            <pc:sldMk cId="3222650880" sldId="274"/>
            <ac:graphicFrameMk id="10" creationId="{E0D3A74D-5401-3909-38BC-69780C47B5C1}"/>
          </ac:graphicFrameMkLst>
        </pc:graphicFrameChg>
      </pc:sldChg>
      <pc:sldChg chg="setBg">
        <pc:chgData name="Janet Coates" userId="ea7fc184-bcb7-4e42-ab6a-4b572a518a51" providerId="ADAL" clId="{8882B39D-4A97-4859-9317-36DC6C19658C}" dt="2026-09-14T18:48:14.734" v="310"/>
        <pc:sldMkLst>
          <pc:docMk/>
          <pc:sldMk cId="4049084008" sldId="275"/>
        </pc:sldMkLst>
      </pc:sldChg>
      <pc:sldChg chg="addSp delSp modSp mod setBg delDesignElem">
        <pc:chgData name="Janet Coates" userId="ea7fc184-bcb7-4e42-ab6a-4b572a518a51" providerId="ADAL" clId="{8882B39D-4A97-4859-9317-36DC6C19658C}" dt="2026-09-14T20:54:42.339" v="1782" actId="1076"/>
        <pc:sldMkLst>
          <pc:docMk/>
          <pc:sldMk cId="263445554" sldId="276"/>
        </pc:sldMkLst>
        <pc:spChg chg="mod ord">
          <ac:chgData name="Janet Coates" userId="ea7fc184-bcb7-4e42-ab6a-4b572a518a51" providerId="ADAL" clId="{8882B39D-4A97-4859-9317-36DC6C19658C}" dt="2026-09-14T20:53:26.287" v="1740" actId="26606"/>
          <ac:spMkLst>
            <pc:docMk/>
            <pc:sldMk cId="263445554" sldId="276"/>
            <ac:spMk id="2" creationId="{528ADCE7-8AF6-D193-32A6-85CB2435F077}"/>
          </ac:spMkLst>
        </pc:spChg>
        <pc:spChg chg="add del mod">
          <ac:chgData name="Janet Coates" userId="ea7fc184-bcb7-4e42-ab6a-4b572a518a51" providerId="ADAL" clId="{8882B39D-4A97-4859-9317-36DC6C19658C}" dt="2026-09-14T20:53:02.492" v="1738"/>
          <ac:spMkLst>
            <pc:docMk/>
            <pc:sldMk cId="263445554" sldId="276"/>
            <ac:spMk id="8" creationId="{DC2128A9-DEE6-203C-A227-2D35EF17FDD0}"/>
          </ac:spMkLst>
        </pc:spChg>
        <pc:spChg chg="add">
          <ac:chgData name="Janet Coates" userId="ea7fc184-bcb7-4e42-ab6a-4b572a518a51" providerId="ADAL" clId="{8882B39D-4A97-4859-9317-36DC6C19658C}" dt="2026-09-14T20:53:26.287" v="1740" actId="26606"/>
          <ac:spMkLst>
            <pc:docMk/>
            <pc:sldMk cId="263445554" sldId="276"/>
            <ac:spMk id="9" creationId="{2EAA8ABB-E28C-4BD6-B2CD-376882E92173}"/>
          </ac:spMkLst>
        </pc:spChg>
        <pc:spChg chg="add del">
          <ac:chgData name="Janet Coates" userId="ea7fc184-bcb7-4e42-ab6a-4b572a518a51" providerId="ADAL" clId="{8882B39D-4A97-4859-9317-36DC6C19658C}" dt="2026-09-14T20:52:39.360" v="1729" actId="26606"/>
          <ac:spMkLst>
            <pc:docMk/>
            <pc:sldMk cId="263445554" sldId="276"/>
            <ac:spMk id="12" creationId="{1D50F262-343C-4101-AB3C-9DA1072F7305}"/>
          </ac:spMkLst>
        </pc:spChg>
        <pc:spChg chg="add">
          <ac:chgData name="Janet Coates" userId="ea7fc184-bcb7-4e42-ab6a-4b572a518a51" providerId="ADAL" clId="{8882B39D-4A97-4859-9317-36DC6C19658C}" dt="2026-09-14T20:53:26.287" v="1740" actId="26606"/>
          <ac:spMkLst>
            <pc:docMk/>
            <pc:sldMk cId="263445554" sldId="276"/>
            <ac:spMk id="13" creationId="{04357C93-F0CB-4A1C-8F77-4E9063789819}"/>
          </ac:spMkLst>
        </pc:spChg>
        <pc:spChg chg="add del">
          <ac:chgData name="Janet Coates" userId="ea7fc184-bcb7-4e42-ab6a-4b572a518a51" providerId="ADAL" clId="{8882B39D-4A97-4859-9317-36DC6C19658C}" dt="2026-09-14T20:52:39.360" v="1729" actId="26606"/>
          <ac:spMkLst>
            <pc:docMk/>
            <pc:sldMk cId="263445554" sldId="276"/>
            <ac:spMk id="14" creationId="{6A0924B3-0260-445E-AFD7-9533C0D1B3C9}"/>
          </ac:spMkLst>
        </pc:spChg>
        <pc:spChg chg="add del">
          <ac:chgData name="Janet Coates" userId="ea7fc184-bcb7-4e42-ab6a-4b572a518a51" providerId="ADAL" clId="{8882B39D-4A97-4859-9317-36DC6C19658C}" dt="2026-09-14T20:52:39.360" v="1729" actId="26606"/>
          <ac:spMkLst>
            <pc:docMk/>
            <pc:sldMk cId="263445554" sldId="276"/>
            <ac:spMk id="16" creationId="{7C34E8CB-B972-4A94-8469-315C10C2AA93}"/>
          </ac:spMkLst>
        </pc:spChg>
        <pc:spChg chg="add mod">
          <ac:chgData name="Janet Coates" userId="ea7fc184-bcb7-4e42-ab6a-4b572a518a51" providerId="ADAL" clId="{8882B39D-4A97-4859-9317-36DC6C19658C}" dt="2026-09-14T20:54:13.188" v="1751" actId="1076"/>
          <ac:spMkLst>
            <pc:docMk/>
            <pc:sldMk cId="263445554" sldId="276"/>
            <ac:spMk id="17" creationId="{87F47F10-7FCB-A5F1-399A-FEE2F47BEE61}"/>
          </ac:spMkLst>
        </pc:spChg>
        <pc:spChg chg="add del">
          <ac:chgData name="Janet Coates" userId="ea7fc184-bcb7-4e42-ab6a-4b572a518a51" providerId="ADAL" clId="{8882B39D-4A97-4859-9317-36DC6C19658C}" dt="2026-09-14T20:52:39.360" v="1729" actId="26606"/>
          <ac:spMkLst>
            <pc:docMk/>
            <pc:sldMk cId="263445554" sldId="276"/>
            <ac:spMk id="18" creationId="{114A821F-8663-46BA-8CC0-D4C44F639F3A}"/>
          </ac:spMkLst>
        </pc:spChg>
        <pc:spChg chg="add mod">
          <ac:chgData name="Janet Coates" userId="ea7fc184-bcb7-4e42-ab6a-4b572a518a51" providerId="ADAL" clId="{8882B39D-4A97-4859-9317-36DC6C19658C}" dt="2026-09-14T20:54:42.339" v="1782" actId="1076"/>
          <ac:spMkLst>
            <pc:docMk/>
            <pc:sldMk cId="263445554" sldId="276"/>
            <ac:spMk id="19" creationId="{E038EC35-CAE9-AA33-3C99-BCF08D8D0419}"/>
          </ac:spMkLst>
        </pc:spChg>
        <pc:spChg chg="add del">
          <ac:chgData name="Janet Coates" userId="ea7fc184-bcb7-4e42-ab6a-4b572a518a51" providerId="ADAL" clId="{8882B39D-4A97-4859-9317-36DC6C19658C}" dt="2026-09-14T20:52:39.360" v="1729" actId="26606"/>
          <ac:spMkLst>
            <pc:docMk/>
            <pc:sldMk cId="263445554" sldId="276"/>
            <ac:spMk id="20" creationId="{67EF550F-47CE-4FB2-9DAC-12AD835C833D}"/>
          </ac:spMkLst>
        </pc:spChg>
        <pc:spChg chg="add del">
          <ac:chgData name="Janet Coates" userId="ea7fc184-bcb7-4e42-ab6a-4b572a518a51" providerId="ADAL" clId="{8882B39D-4A97-4859-9317-36DC6C19658C}" dt="2026-09-14T20:52:50.174" v="1736"/>
          <ac:spMkLst>
            <pc:docMk/>
            <pc:sldMk cId="263445554" sldId="276"/>
            <ac:spMk id="25" creationId="{71EC1228-8B00-4D31-8616-AAB846D68CEF}"/>
          </ac:spMkLst>
        </pc:spChg>
        <pc:spChg chg="add del">
          <ac:chgData name="Janet Coates" userId="ea7fc184-bcb7-4e42-ab6a-4b572a518a51" providerId="ADAL" clId="{8882B39D-4A97-4859-9317-36DC6C19658C}" dt="2026-09-14T20:52:50.174" v="1736"/>
          <ac:spMkLst>
            <pc:docMk/>
            <pc:sldMk cId="263445554" sldId="276"/>
            <ac:spMk id="27" creationId="{99413ED5-9ED4-4772-BCE4-2BCAE6B12E35}"/>
          </ac:spMkLst>
        </pc:spChg>
        <pc:spChg chg="add del">
          <ac:chgData name="Janet Coates" userId="ea7fc184-bcb7-4e42-ab6a-4b572a518a51" providerId="ADAL" clId="{8882B39D-4A97-4859-9317-36DC6C19658C}" dt="2026-09-14T20:52:50.174" v="1736"/>
          <ac:spMkLst>
            <pc:docMk/>
            <pc:sldMk cId="263445554" sldId="276"/>
            <ac:spMk id="29" creationId="{04357C93-F0CB-4A1C-8F77-4E9063789819}"/>
          </ac:spMkLst>
        </pc:spChg>
        <pc:spChg chg="add del">
          <ac:chgData name="Janet Coates" userId="ea7fc184-bcb7-4e42-ab6a-4b572a518a51" providerId="ADAL" clId="{8882B39D-4A97-4859-9317-36DC6C19658C}" dt="2026-09-14T20:52:50.174" v="1736"/>
          <ac:spMkLst>
            <pc:docMk/>
            <pc:sldMk cId="263445554" sldId="276"/>
            <ac:spMk id="31" creationId="{90F533E9-6690-41A8-A372-4C6C622D028D}"/>
          </ac:spMkLst>
        </pc:spChg>
        <pc:grpChg chg="add">
          <ac:chgData name="Janet Coates" userId="ea7fc184-bcb7-4e42-ab6a-4b572a518a51" providerId="ADAL" clId="{8882B39D-4A97-4859-9317-36DC6C19658C}" dt="2026-09-14T20:53:26.287" v="1740" actId="26606"/>
          <ac:grpSpMkLst>
            <pc:docMk/>
            <pc:sldMk cId="263445554" sldId="276"/>
            <ac:grpSpMk id="10" creationId="{3AF6A671-C637-4547-85F4-51B6D1881399}"/>
          </ac:grpSpMkLst>
        </pc:grpChg>
        <pc:picChg chg="add mod ord">
          <ac:chgData name="Janet Coates" userId="ea7fc184-bcb7-4e42-ab6a-4b572a518a51" providerId="ADAL" clId="{8882B39D-4A97-4859-9317-36DC6C19658C}" dt="2026-09-14T20:53:26.287" v="1740" actId="26606"/>
          <ac:picMkLst>
            <pc:docMk/>
            <pc:sldMk cId="263445554" sldId="276"/>
            <ac:picMk id="4" creationId="{0D27F678-CABA-0CE7-1A61-14E87DAE5EBE}"/>
          </ac:picMkLst>
        </pc:picChg>
        <pc:picChg chg="del">
          <ac:chgData name="Janet Coates" userId="ea7fc184-bcb7-4e42-ab6a-4b572a518a51" providerId="ADAL" clId="{8882B39D-4A97-4859-9317-36DC6C19658C}" dt="2026-09-14T20:50:14.069" v="1696" actId="21"/>
          <ac:picMkLst>
            <pc:docMk/>
            <pc:sldMk cId="263445554" sldId="276"/>
            <ac:picMk id="6" creationId="{D7B52CFD-A7B4-D5B9-73BE-1ECE21A1FE42}"/>
          </ac:picMkLst>
        </pc:picChg>
        <pc:picChg chg="add mod">
          <ac:chgData name="Janet Coates" userId="ea7fc184-bcb7-4e42-ab6a-4b572a518a51" providerId="ADAL" clId="{8882B39D-4A97-4859-9317-36DC6C19658C}" dt="2026-09-14T20:53:26.287" v="1740" actId="26606"/>
          <ac:picMkLst>
            <pc:docMk/>
            <pc:sldMk cId="263445554" sldId="276"/>
            <ac:picMk id="7" creationId="{449E0166-68D6-03E4-0708-701B7349C8DD}"/>
          </ac:picMkLst>
        </pc:picChg>
      </pc:sldChg>
      <pc:sldChg chg="addSp delSp modSp mod setBg modClrScheme addAnim delAnim delDesignElem chgLayout">
        <pc:chgData name="Janet Coates" userId="ea7fc184-bcb7-4e42-ab6a-4b572a518a51" providerId="ADAL" clId="{8882B39D-4A97-4859-9317-36DC6C19658C}" dt="2026-09-15T20:24:01.206" v="2712" actId="1076"/>
        <pc:sldMkLst>
          <pc:docMk/>
          <pc:sldMk cId="68433827" sldId="289"/>
        </pc:sldMkLst>
        <pc:spChg chg="mod ord">
          <ac:chgData name="Janet Coates" userId="ea7fc184-bcb7-4e42-ab6a-4b572a518a51" providerId="ADAL" clId="{8882B39D-4A97-4859-9317-36DC6C19658C}" dt="2026-09-15T20:23:55.940" v="2711" actId="1076"/>
          <ac:spMkLst>
            <pc:docMk/>
            <pc:sldMk cId="68433827" sldId="289"/>
            <ac:spMk id="2" creationId="{9BC0AFA9-C77E-8E01-3572-A28D1AF3C809}"/>
          </ac:spMkLst>
        </pc:spChg>
        <pc:spChg chg="mod">
          <ac:chgData name="Janet Coates" userId="ea7fc184-bcb7-4e42-ab6a-4b572a518a51" providerId="ADAL" clId="{8882B39D-4A97-4859-9317-36DC6C19658C}" dt="2026-09-15T20:24:01.206" v="2712" actId="1076"/>
          <ac:spMkLst>
            <pc:docMk/>
            <pc:sldMk cId="68433827" sldId="289"/>
            <ac:spMk id="8" creationId="{7CF3BEF7-D2DD-4A66-CEDE-700FA2671363}"/>
          </ac:spMkLst>
        </pc:spChg>
        <pc:spChg chg="add del">
          <ac:chgData name="Janet Coates" userId="ea7fc184-bcb7-4e42-ab6a-4b572a518a51" providerId="ADAL" clId="{8882B39D-4A97-4859-9317-36DC6C19658C}" dt="2026-09-14T19:15:51.320" v="684"/>
          <ac:spMkLst>
            <pc:docMk/>
            <pc:sldMk cId="68433827" sldId="289"/>
            <ac:spMk id="10" creationId="{ECC07320-C2CA-4E29-8481-9D9E143C7788}"/>
          </ac:spMkLst>
        </pc:spChg>
        <pc:spChg chg="add del">
          <ac:chgData name="Janet Coates" userId="ea7fc184-bcb7-4e42-ab6a-4b572a518a51" providerId="ADAL" clId="{8882B39D-4A97-4859-9317-36DC6C19658C}" dt="2026-09-14T19:15:51.320" v="684"/>
          <ac:spMkLst>
            <pc:docMk/>
            <pc:sldMk cId="68433827" sldId="289"/>
            <ac:spMk id="11" creationId="{178FB36B-5BFE-42CA-BC60-1115E0D95EEC}"/>
          </ac:spMkLst>
        </pc:spChg>
        <pc:spChg chg="add del">
          <ac:chgData name="Janet Coates" userId="ea7fc184-bcb7-4e42-ab6a-4b572a518a51" providerId="ADAL" clId="{8882B39D-4A97-4859-9317-36DC6C19658C}" dt="2026-09-14T20:52:50.174" v="1736"/>
          <ac:spMkLst>
            <pc:docMk/>
            <pc:sldMk cId="68433827" sldId="289"/>
            <ac:spMk id="12" creationId="{ECC07320-C2CA-4E29-8481-9D9E143C7788}"/>
          </ac:spMkLst>
        </pc:spChg>
        <pc:spChg chg="add del">
          <ac:chgData name="Janet Coates" userId="ea7fc184-bcb7-4e42-ab6a-4b572a518a51" providerId="ADAL" clId="{8882B39D-4A97-4859-9317-36DC6C19658C}" dt="2026-09-14T19:05:27.016" v="511" actId="26606"/>
          <ac:spMkLst>
            <pc:docMk/>
            <pc:sldMk cId="68433827" sldId="289"/>
            <ac:spMk id="13" creationId="{ECC07320-C2CA-4E29-8481-9D9E143C7788}"/>
          </ac:spMkLst>
        </pc:spChg>
        <pc:spChg chg="add del">
          <ac:chgData name="Janet Coates" userId="ea7fc184-bcb7-4e42-ab6a-4b572a518a51" providerId="ADAL" clId="{8882B39D-4A97-4859-9317-36DC6C19658C}" dt="2026-09-14T20:52:50.174" v="1736"/>
          <ac:spMkLst>
            <pc:docMk/>
            <pc:sldMk cId="68433827" sldId="289"/>
            <ac:spMk id="14" creationId="{178FB36B-5BFE-42CA-BC60-1115E0D95EEC}"/>
          </ac:spMkLst>
        </pc:spChg>
        <pc:spChg chg="add del">
          <ac:chgData name="Janet Coates" userId="ea7fc184-bcb7-4e42-ab6a-4b572a518a51" providerId="ADAL" clId="{8882B39D-4A97-4859-9317-36DC6C19658C}" dt="2026-09-14T19:05:27.016" v="511" actId="26606"/>
          <ac:spMkLst>
            <pc:docMk/>
            <pc:sldMk cId="68433827" sldId="289"/>
            <ac:spMk id="15" creationId="{178FB36B-5BFE-42CA-BC60-1115E0D95EEC}"/>
          </ac:spMkLst>
        </pc:spChg>
        <pc:spChg chg="add del">
          <ac:chgData name="Janet Coates" userId="ea7fc184-bcb7-4e42-ab6a-4b572a518a51" providerId="ADAL" clId="{8882B39D-4A97-4859-9317-36DC6C19658C}" dt="2026-09-14T19:05:27.010" v="510" actId="26606"/>
          <ac:spMkLst>
            <pc:docMk/>
            <pc:sldMk cId="68433827" sldId="289"/>
            <ac:spMk id="20" creationId="{ECC07320-C2CA-4E29-8481-9D9E143C7788}"/>
          </ac:spMkLst>
        </pc:spChg>
        <pc:spChg chg="add del">
          <ac:chgData name="Janet Coates" userId="ea7fc184-bcb7-4e42-ab6a-4b572a518a51" providerId="ADAL" clId="{8882B39D-4A97-4859-9317-36DC6C19658C}" dt="2026-09-14T19:05:27.010" v="510" actId="26606"/>
          <ac:spMkLst>
            <pc:docMk/>
            <pc:sldMk cId="68433827" sldId="289"/>
            <ac:spMk id="22" creationId="{178FB36B-5BFE-42CA-BC60-1115E0D95EEC}"/>
          </ac:spMkLst>
        </pc:spChg>
        <pc:spChg chg="add del">
          <ac:chgData name="Janet Coates" userId="ea7fc184-bcb7-4e42-ab6a-4b572a518a51" providerId="ADAL" clId="{8882B39D-4A97-4859-9317-36DC6C19658C}" dt="2026-09-14T19:06:02.626" v="516"/>
          <ac:spMkLst>
            <pc:docMk/>
            <pc:sldMk cId="68433827" sldId="289"/>
            <ac:spMk id="24" creationId="{ECC07320-C2CA-4E29-8481-9D9E143C7788}"/>
          </ac:spMkLst>
        </pc:spChg>
        <pc:spChg chg="add del">
          <ac:chgData name="Janet Coates" userId="ea7fc184-bcb7-4e42-ab6a-4b572a518a51" providerId="ADAL" clId="{8882B39D-4A97-4859-9317-36DC6C19658C}" dt="2026-09-14T19:06:02.626" v="516"/>
          <ac:spMkLst>
            <pc:docMk/>
            <pc:sldMk cId="68433827" sldId="289"/>
            <ac:spMk id="25" creationId="{178FB36B-5BFE-42CA-BC60-1115E0D95EEC}"/>
          </ac:spMkLst>
        </pc:spChg>
        <pc:picChg chg="mod ord">
          <ac:chgData name="Janet Coates" userId="ea7fc184-bcb7-4e42-ab6a-4b572a518a51" providerId="ADAL" clId="{8882B39D-4A97-4859-9317-36DC6C19658C}" dt="2026-09-15T20:23:04.246" v="2710" actId="14100"/>
          <ac:picMkLst>
            <pc:docMk/>
            <pc:sldMk cId="68433827" sldId="289"/>
            <ac:picMk id="4" creationId="{553E32C5-7B24-27AF-6832-DA6B4C69BA29}"/>
          </ac:picMkLst>
        </pc:picChg>
      </pc:sldChg>
      <pc:sldChg chg="modSp del mod setBg">
        <pc:chgData name="Janet Coates" userId="ea7fc184-bcb7-4e42-ab6a-4b572a518a51" providerId="ADAL" clId="{8882B39D-4A97-4859-9317-36DC6C19658C}" dt="2026-09-14T19:17:02.779" v="716" actId="2696"/>
        <pc:sldMkLst>
          <pc:docMk/>
          <pc:sldMk cId="3817376916" sldId="290"/>
        </pc:sldMkLst>
        <pc:spChg chg="mod">
          <ac:chgData name="Janet Coates" userId="ea7fc184-bcb7-4e42-ab6a-4b572a518a51" providerId="ADAL" clId="{8882B39D-4A97-4859-9317-36DC6C19658C}" dt="2026-09-14T19:08:02.892" v="613" actId="1076"/>
          <ac:spMkLst>
            <pc:docMk/>
            <pc:sldMk cId="3817376916" sldId="290"/>
            <ac:spMk id="44" creationId="{164B2A02-3A0A-4C53-8A72-20BBB9043D2C}"/>
          </ac:spMkLst>
        </pc:spChg>
        <pc:picChg chg="mod">
          <ac:chgData name="Janet Coates" userId="ea7fc184-bcb7-4e42-ab6a-4b572a518a51" providerId="ADAL" clId="{8882B39D-4A97-4859-9317-36DC6C19658C}" dt="2026-09-14T19:09:15.728" v="617" actId="14826"/>
          <ac:picMkLst>
            <pc:docMk/>
            <pc:sldMk cId="3817376916" sldId="290"/>
            <ac:picMk id="5" creationId="{A0DF6156-C0D0-0039-241E-22027DC90C0A}"/>
          </ac:picMkLst>
        </pc:picChg>
        <pc:picChg chg="mod">
          <ac:chgData name="Janet Coates" userId="ea7fc184-bcb7-4e42-ab6a-4b572a518a51" providerId="ADAL" clId="{8882B39D-4A97-4859-9317-36DC6C19658C}" dt="2026-09-14T19:11:49.821" v="624" actId="1076"/>
          <ac:picMkLst>
            <pc:docMk/>
            <pc:sldMk cId="3817376916" sldId="290"/>
            <ac:picMk id="8" creationId="{EAFE5B99-A56E-5F25-30CF-3694187D9B89}"/>
          </ac:picMkLst>
        </pc:picChg>
        <pc:picChg chg="mod">
          <ac:chgData name="Janet Coates" userId="ea7fc184-bcb7-4e42-ab6a-4b572a518a51" providerId="ADAL" clId="{8882B39D-4A97-4859-9317-36DC6C19658C}" dt="2026-09-14T19:11:58.938" v="626" actId="688"/>
          <ac:picMkLst>
            <pc:docMk/>
            <pc:sldMk cId="3817376916" sldId="290"/>
            <ac:picMk id="13" creationId="{FE5F04CD-D605-77AE-6593-2A3E09336952}"/>
          </ac:picMkLst>
        </pc:picChg>
        <pc:picChg chg="mod">
          <ac:chgData name="Janet Coates" userId="ea7fc184-bcb7-4e42-ab6a-4b572a518a51" providerId="ADAL" clId="{8882B39D-4A97-4859-9317-36DC6C19658C}" dt="2026-09-14T19:11:47.599" v="623" actId="1076"/>
          <ac:picMkLst>
            <pc:docMk/>
            <pc:sldMk cId="3817376916" sldId="290"/>
            <ac:picMk id="17" creationId="{9E71B708-D9F7-1BA7-2850-C2B7F9B6117D}"/>
          </ac:picMkLst>
        </pc:picChg>
      </pc:sldChg>
      <pc:sldChg chg="del setBg">
        <pc:chgData name="Janet Coates" userId="ea7fc184-bcb7-4e42-ab6a-4b572a518a51" providerId="ADAL" clId="{8882B39D-4A97-4859-9317-36DC6C19658C}" dt="2026-09-14T20:09:23.468" v="1403" actId="2696"/>
        <pc:sldMkLst>
          <pc:docMk/>
          <pc:sldMk cId="4117866142" sldId="304"/>
        </pc:sldMkLst>
      </pc:sldChg>
      <pc:sldChg chg="addSp delSp modSp mod">
        <pc:chgData name="Janet Coates" userId="ea7fc184-bcb7-4e42-ab6a-4b572a518a51" providerId="ADAL" clId="{8882B39D-4A97-4859-9317-36DC6C19658C}" dt="2026-09-15T20:19:51.175" v="2628" actId="2"/>
        <pc:sldMkLst>
          <pc:docMk/>
          <pc:sldMk cId="1224754654" sldId="307"/>
        </pc:sldMkLst>
        <pc:spChg chg="mod">
          <ac:chgData name="Janet Coates" userId="ea7fc184-bcb7-4e42-ab6a-4b572a518a51" providerId="ADAL" clId="{8882B39D-4A97-4859-9317-36DC6C19658C}" dt="2026-09-14T21:04:14.456" v="2160" actId="1076"/>
          <ac:spMkLst>
            <pc:docMk/>
            <pc:sldMk cId="1224754654" sldId="307"/>
            <ac:spMk id="2" creationId="{2EDA1C25-2AC3-ACCE-1B15-6051F150AEF2}"/>
          </ac:spMkLst>
        </pc:spChg>
        <pc:spChg chg="del mod">
          <ac:chgData name="Janet Coates" userId="ea7fc184-bcb7-4e42-ab6a-4b572a518a51" providerId="ADAL" clId="{8882B39D-4A97-4859-9317-36DC6C19658C}" dt="2026-09-14T21:07:45.940" v="2206" actId="21"/>
          <ac:spMkLst>
            <pc:docMk/>
            <pc:sldMk cId="1224754654" sldId="307"/>
            <ac:spMk id="3" creationId="{72B6CDEA-0F4F-C0DC-5AEF-4CE1B082C719}"/>
          </ac:spMkLst>
        </pc:spChg>
        <pc:spChg chg="add mod">
          <ac:chgData name="Janet Coates" userId="ea7fc184-bcb7-4e42-ab6a-4b572a518a51" providerId="ADAL" clId="{8882B39D-4A97-4859-9317-36DC6C19658C}" dt="2026-09-15T20:19:51.175" v="2628" actId="2"/>
          <ac:spMkLst>
            <pc:docMk/>
            <pc:sldMk cId="1224754654" sldId="307"/>
            <ac:spMk id="10" creationId="{AC25DE92-61AD-E49B-705C-E818524A77E6}"/>
          </ac:spMkLst>
        </pc:spChg>
        <pc:picChg chg="del mod">
          <ac:chgData name="Janet Coates" userId="ea7fc184-bcb7-4e42-ab6a-4b572a518a51" providerId="ADAL" clId="{8882B39D-4A97-4859-9317-36DC6C19658C}" dt="2026-09-14T21:06:18.709" v="2179" actId="478"/>
          <ac:picMkLst>
            <pc:docMk/>
            <pc:sldMk cId="1224754654" sldId="307"/>
            <ac:picMk id="5" creationId="{2C89A49F-094D-8408-3900-2E2FF23B8AC3}"/>
          </ac:picMkLst>
        </pc:picChg>
        <pc:picChg chg="add mod">
          <ac:chgData name="Janet Coates" userId="ea7fc184-bcb7-4e42-ab6a-4b572a518a51" providerId="ADAL" clId="{8882B39D-4A97-4859-9317-36DC6C19658C}" dt="2026-09-14T21:18:03.662" v="2568" actId="688"/>
          <ac:picMkLst>
            <pc:docMk/>
            <pc:sldMk cId="1224754654" sldId="307"/>
            <ac:picMk id="6" creationId="{65D41B31-D24C-B522-F570-764C5A592996}"/>
          </ac:picMkLst>
        </pc:picChg>
        <pc:picChg chg="del mod">
          <ac:chgData name="Janet Coates" userId="ea7fc184-bcb7-4e42-ab6a-4b572a518a51" providerId="ADAL" clId="{8882B39D-4A97-4859-9317-36DC6C19658C}" dt="2026-09-14T21:06:13.928" v="2176" actId="478"/>
          <ac:picMkLst>
            <pc:docMk/>
            <pc:sldMk cId="1224754654" sldId="307"/>
            <ac:picMk id="7" creationId="{C3EE1A3D-E885-3EC6-8341-8D25AD1D9A1A}"/>
          </ac:picMkLst>
        </pc:picChg>
        <pc:picChg chg="del">
          <ac:chgData name="Janet Coates" userId="ea7fc184-bcb7-4e42-ab6a-4b572a518a51" providerId="ADAL" clId="{8882B39D-4A97-4859-9317-36DC6C19658C}" dt="2026-09-14T21:06:11.328" v="2175" actId="478"/>
          <ac:picMkLst>
            <pc:docMk/>
            <pc:sldMk cId="1224754654" sldId="307"/>
            <ac:picMk id="9" creationId="{772F78F1-F460-0C26-4A62-5FCA6E2C9FEE}"/>
          </ac:picMkLst>
        </pc:picChg>
        <pc:picChg chg="add mod">
          <ac:chgData name="Janet Coates" userId="ea7fc184-bcb7-4e42-ab6a-4b572a518a51" providerId="ADAL" clId="{8882B39D-4A97-4859-9317-36DC6C19658C}" dt="2026-09-14T21:17:42.665" v="2566" actId="14100"/>
          <ac:picMkLst>
            <pc:docMk/>
            <pc:sldMk cId="1224754654" sldId="307"/>
            <ac:picMk id="12" creationId="{EA4DDD1B-32F5-58B5-3F1C-96447736AEA2}"/>
          </ac:picMkLst>
        </pc:picChg>
        <pc:picChg chg="add mod">
          <ac:chgData name="Janet Coates" userId="ea7fc184-bcb7-4e42-ab6a-4b572a518a51" providerId="ADAL" clId="{8882B39D-4A97-4859-9317-36DC6C19658C}" dt="2026-09-14T21:19:14.783" v="2572" actId="688"/>
          <ac:picMkLst>
            <pc:docMk/>
            <pc:sldMk cId="1224754654" sldId="307"/>
            <ac:picMk id="14" creationId="{A24F1DB6-E31A-2AF3-D8B1-5AB1BB206FEC}"/>
          </ac:picMkLst>
        </pc:picChg>
        <pc:picChg chg="add mod">
          <ac:chgData name="Janet Coates" userId="ea7fc184-bcb7-4e42-ab6a-4b572a518a51" providerId="ADAL" clId="{8882B39D-4A97-4859-9317-36DC6C19658C}" dt="2026-09-14T21:19:22.609" v="2573" actId="1076"/>
          <ac:picMkLst>
            <pc:docMk/>
            <pc:sldMk cId="1224754654" sldId="307"/>
            <ac:picMk id="16" creationId="{0092E38B-06E8-BC37-C814-3C4AF436885B}"/>
          </ac:picMkLst>
        </pc:picChg>
        <pc:picChg chg="add mod">
          <ac:chgData name="Janet Coates" userId="ea7fc184-bcb7-4e42-ab6a-4b572a518a51" providerId="ADAL" clId="{8882B39D-4A97-4859-9317-36DC6C19658C}" dt="2026-09-14T21:19:49.994" v="2577" actId="688"/>
          <ac:picMkLst>
            <pc:docMk/>
            <pc:sldMk cId="1224754654" sldId="307"/>
            <ac:picMk id="18" creationId="{CE9094C7-D60F-AECD-3D4F-7E31CC7F8E43}"/>
          </ac:picMkLst>
        </pc:picChg>
      </pc:sldChg>
      <pc:sldChg chg="addSp delSp modSp mod setBg">
        <pc:chgData name="Janet Coates" userId="ea7fc184-bcb7-4e42-ab6a-4b572a518a51" providerId="ADAL" clId="{8882B39D-4A97-4859-9317-36DC6C19658C}" dt="2026-09-14T20:59:40.957" v="1932" actId="1076"/>
        <pc:sldMkLst>
          <pc:docMk/>
          <pc:sldMk cId="3946734876" sldId="313"/>
        </pc:sldMkLst>
        <pc:spChg chg="del">
          <ac:chgData name="Janet Coates" userId="ea7fc184-bcb7-4e42-ab6a-4b572a518a51" providerId="ADAL" clId="{8882B39D-4A97-4859-9317-36DC6C19658C}" dt="2026-09-14T20:55:17.045" v="1788" actId="21"/>
          <ac:spMkLst>
            <pc:docMk/>
            <pc:sldMk cId="3946734876" sldId="313"/>
            <ac:spMk id="7" creationId="{CD8A8C11-A949-6325-A112-C3CD08D02291}"/>
          </ac:spMkLst>
        </pc:spChg>
        <pc:spChg chg="del">
          <ac:chgData name="Janet Coates" userId="ea7fc184-bcb7-4e42-ab6a-4b572a518a51" providerId="ADAL" clId="{8882B39D-4A97-4859-9317-36DC6C19658C}" dt="2026-09-14T20:55:07.864" v="1787" actId="21"/>
          <ac:spMkLst>
            <pc:docMk/>
            <pc:sldMk cId="3946734876" sldId="313"/>
            <ac:spMk id="8" creationId="{F52958A0-740A-F1D8-509B-0DC61CD57137}"/>
          </ac:spMkLst>
        </pc:spChg>
        <pc:spChg chg="del">
          <ac:chgData name="Janet Coates" userId="ea7fc184-bcb7-4e42-ab6a-4b572a518a51" providerId="ADAL" clId="{8882B39D-4A97-4859-9317-36DC6C19658C}" dt="2026-09-14T20:55:04.674" v="1786" actId="21"/>
          <ac:spMkLst>
            <pc:docMk/>
            <pc:sldMk cId="3946734876" sldId="313"/>
            <ac:spMk id="9" creationId="{49C004DC-90FB-C0F4-F43C-59267B214DD7}"/>
          </ac:spMkLst>
        </pc:spChg>
        <pc:spChg chg="add mod">
          <ac:chgData name="Janet Coates" userId="ea7fc184-bcb7-4e42-ab6a-4b572a518a51" providerId="ADAL" clId="{8882B39D-4A97-4859-9317-36DC6C19658C}" dt="2026-09-14T20:58:09.513" v="1853" actId="20577"/>
          <ac:spMkLst>
            <pc:docMk/>
            <pc:sldMk cId="3946734876" sldId="313"/>
            <ac:spMk id="18" creationId="{5F866F50-0442-B95F-CD01-8D52AE914FA3}"/>
          </ac:spMkLst>
        </pc:spChg>
        <pc:spChg chg="add mod">
          <ac:chgData name="Janet Coates" userId="ea7fc184-bcb7-4e42-ab6a-4b572a518a51" providerId="ADAL" clId="{8882B39D-4A97-4859-9317-36DC6C19658C}" dt="2026-09-14T20:58:04.986" v="1849" actId="1076"/>
          <ac:spMkLst>
            <pc:docMk/>
            <pc:sldMk cId="3946734876" sldId="313"/>
            <ac:spMk id="19" creationId="{F7923EF7-D6FF-0F12-A54F-BEB9AFA8DA8A}"/>
          </ac:spMkLst>
        </pc:spChg>
        <pc:spChg chg="add mod">
          <ac:chgData name="Janet Coates" userId="ea7fc184-bcb7-4e42-ab6a-4b572a518a51" providerId="ADAL" clId="{8882B39D-4A97-4859-9317-36DC6C19658C}" dt="2026-09-14T20:58:42.010" v="1874" actId="113"/>
          <ac:spMkLst>
            <pc:docMk/>
            <pc:sldMk cId="3946734876" sldId="313"/>
            <ac:spMk id="20" creationId="{C1C579FC-B246-7FC9-ED56-941F646691EF}"/>
          </ac:spMkLst>
        </pc:spChg>
        <pc:spChg chg="add mod">
          <ac:chgData name="Janet Coates" userId="ea7fc184-bcb7-4e42-ab6a-4b572a518a51" providerId="ADAL" clId="{8882B39D-4A97-4859-9317-36DC6C19658C}" dt="2026-09-14T20:59:15.232" v="1908" actId="1076"/>
          <ac:spMkLst>
            <pc:docMk/>
            <pc:sldMk cId="3946734876" sldId="313"/>
            <ac:spMk id="21" creationId="{F443DFA4-7A7C-7D41-9882-D8341F6CD465}"/>
          </ac:spMkLst>
        </pc:spChg>
        <pc:spChg chg="add mod">
          <ac:chgData name="Janet Coates" userId="ea7fc184-bcb7-4e42-ab6a-4b572a518a51" providerId="ADAL" clId="{8882B39D-4A97-4859-9317-36DC6C19658C}" dt="2026-09-14T20:59:40.957" v="1932" actId="1076"/>
          <ac:spMkLst>
            <pc:docMk/>
            <pc:sldMk cId="3946734876" sldId="313"/>
            <ac:spMk id="23" creationId="{5923A3F1-4F84-DE9B-5EED-F219AE34F743}"/>
          </ac:spMkLst>
        </pc:spChg>
        <pc:picChg chg="add mod">
          <ac:chgData name="Janet Coates" userId="ea7fc184-bcb7-4e42-ab6a-4b572a518a51" providerId="ADAL" clId="{8882B39D-4A97-4859-9317-36DC6C19658C}" dt="2026-09-14T20:56:40.116" v="1794" actId="26606"/>
          <ac:picMkLst>
            <pc:docMk/>
            <pc:sldMk cId="3946734876" sldId="313"/>
            <ac:picMk id="3" creationId="{C7235F61-A87E-755D-50C6-B250BB1831E4}"/>
          </ac:picMkLst>
        </pc:picChg>
        <pc:picChg chg="del">
          <ac:chgData name="Janet Coates" userId="ea7fc184-bcb7-4e42-ab6a-4b572a518a51" providerId="ADAL" clId="{8882B39D-4A97-4859-9317-36DC6C19658C}" dt="2026-09-14T20:54:53.610" v="1783" actId="21"/>
          <ac:picMkLst>
            <pc:docMk/>
            <pc:sldMk cId="3946734876" sldId="313"/>
            <ac:picMk id="4" creationId="{5A75250A-8170-6DED-C66C-D440093998C6}"/>
          </ac:picMkLst>
        </pc:picChg>
        <pc:picChg chg="del">
          <ac:chgData name="Janet Coates" userId="ea7fc184-bcb7-4e42-ab6a-4b572a518a51" providerId="ADAL" clId="{8882B39D-4A97-4859-9317-36DC6C19658C}" dt="2026-09-14T20:54:59.219" v="1785" actId="21"/>
          <ac:picMkLst>
            <pc:docMk/>
            <pc:sldMk cId="3946734876" sldId="313"/>
            <ac:picMk id="5" creationId="{89CBB8C9-224C-9EE4-623E-8362045FBE82}"/>
          </ac:picMkLst>
        </pc:picChg>
        <pc:picChg chg="del">
          <ac:chgData name="Janet Coates" userId="ea7fc184-bcb7-4e42-ab6a-4b572a518a51" providerId="ADAL" clId="{8882B39D-4A97-4859-9317-36DC6C19658C}" dt="2026-09-14T20:54:56.187" v="1784" actId="21"/>
          <ac:picMkLst>
            <pc:docMk/>
            <pc:sldMk cId="3946734876" sldId="313"/>
            <ac:picMk id="6" creationId="{64FE06A5-6961-A228-F181-82764767BFA6}"/>
          </ac:picMkLst>
        </pc:picChg>
        <pc:picChg chg="add mod">
          <ac:chgData name="Janet Coates" userId="ea7fc184-bcb7-4e42-ab6a-4b572a518a51" providerId="ADAL" clId="{8882B39D-4A97-4859-9317-36DC6C19658C}" dt="2026-09-14T20:56:40.116" v="1794" actId="26606"/>
          <ac:picMkLst>
            <pc:docMk/>
            <pc:sldMk cId="3946734876" sldId="313"/>
            <ac:picMk id="11" creationId="{FB7EB188-2353-8C33-A337-885F3A97136F}"/>
          </ac:picMkLst>
        </pc:picChg>
        <pc:picChg chg="add mod ord">
          <ac:chgData name="Janet Coates" userId="ea7fc184-bcb7-4e42-ab6a-4b572a518a51" providerId="ADAL" clId="{8882B39D-4A97-4859-9317-36DC6C19658C}" dt="2026-09-14T20:56:40.116" v="1794" actId="26606"/>
          <ac:picMkLst>
            <pc:docMk/>
            <pc:sldMk cId="3946734876" sldId="313"/>
            <ac:picMk id="13" creationId="{498C4333-236B-6E1C-7CE4-BC12BFCBAED7}"/>
          </ac:picMkLst>
        </pc:picChg>
        <pc:picChg chg="add mod ord">
          <ac:chgData name="Janet Coates" userId="ea7fc184-bcb7-4e42-ab6a-4b572a518a51" providerId="ADAL" clId="{8882B39D-4A97-4859-9317-36DC6C19658C}" dt="2026-09-14T20:56:40.116" v="1794" actId="26606"/>
          <ac:picMkLst>
            <pc:docMk/>
            <pc:sldMk cId="3946734876" sldId="313"/>
            <ac:picMk id="15" creationId="{347E006B-E51B-8247-01F1-D90076C9C219}"/>
          </ac:picMkLst>
        </pc:picChg>
        <pc:picChg chg="add mod">
          <ac:chgData name="Janet Coates" userId="ea7fc184-bcb7-4e42-ab6a-4b572a518a51" providerId="ADAL" clId="{8882B39D-4A97-4859-9317-36DC6C19658C}" dt="2026-09-14T20:56:55.054" v="1795" actId="207"/>
          <ac:picMkLst>
            <pc:docMk/>
            <pc:sldMk cId="3946734876" sldId="313"/>
            <ac:picMk id="17" creationId="{D5A01708-07FC-CF8D-BD81-70994E067DCE}"/>
          </ac:picMkLst>
        </pc:picChg>
        <pc:cxnChg chg="add">
          <ac:chgData name="Janet Coates" userId="ea7fc184-bcb7-4e42-ab6a-4b572a518a51" providerId="ADAL" clId="{8882B39D-4A97-4859-9317-36DC6C19658C}" dt="2026-09-14T20:56:40.116" v="1794" actId="26606"/>
          <ac:cxnSpMkLst>
            <pc:docMk/>
            <pc:sldMk cId="3946734876" sldId="313"/>
            <ac:cxnSpMk id="22" creationId="{B817B4B8-5E01-4B44-BC25-876D56C12149}"/>
          </ac:cxnSpMkLst>
        </pc:cxnChg>
        <pc:cxnChg chg="add">
          <ac:chgData name="Janet Coates" userId="ea7fc184-bcb7-4e42-ab6a-4b572a518a51" providerId="ADAL" clId="{8882B39D-4A97-4859-9317-36DC6C19658C}" dt="2026-09-14T20:56:40.116" v="1794" actId="26606"/>
          <ac:cxnSpMkLst>
            <pc:docMk/>
            <pc:sldMk cId="3946734876" sldId="313"/>
            <ac:cxnSpMk id="24" creationId="{D683D1A4-93E5-4A4D-B103-8223A220EB2B}"/>
          </ac:cxnSpMkLst>
        </pc:cxnChg>
        <pc:cxnChg chg="add">
          <ac:chgData name="Janet Coates" userId="ea7fc184-bcb7-4e42-ab6a-4b572a518a51" providerId="ADAL" clId="{8882B39D-4A97-4859-9317-36DC6C19658C}" dt="2026-09-14T20:56:40.116" v="1794" actId="26606"/>
          <ac:cxnSpMkLst>
            <pc:docMk/>
            <pc:sldMk cId="3946734876" sldId="313"/>
            <ac:cxnSpMk id="26" creationId="{B0E8ABF4-C289-489E-BEFB-3077F9D9C773}"/>
          </ac:cxnSpMkLst>
        </pc:cxnChg>
        <pc:cxnChg chg="add">
          <ac:chgData name="Janet Coates" userId="ea7fc184-bcb7-4e42-ab6a-4b572a518a51" providerId="ADAL" clId="{8882B39D-4A97-4859-9317-36DC6C19658C}" dt="2026-09-14T20:56:40.116" v="1794" actId="26606"/>
          <ac:cxnSpMkLst>
            <pc:docMk/>
            <pc:sldMk cId="3946734876" sldId="313"/>
            <ac:cxnSpMk id="28" creationId="{7989CFA0-35DD-4943-B365-488C66B9B192}"/>
          </ac:cxnSpMkLst>
        </pc:cxnChg>
        <pc:cxnChg chg="add">
          <ac:chgData name="Janet Coates" userId="ea7fc184-bcb7-4e42-ab6a-4b572a518a51" providerId="ADAL" clId="{8882B39D-4A97-4859-9317-36DC6C19658C}" dt="2026-09-14T20:56:40.116" v="1794" actId="26606"/>
          <ac:cxnSpMkLst>
            <pc:docMk/>
            <pc:sldMk cId="3946734876" sldId="313"/>
            <ac:cxnSpMk id="32" creationId="{823B704A-724B-41D6-8F33-76939E727D2A}"/>
          </ac:cxnSpMkLst>
        </pc:cxnChg>
      </pc:sldChg>
      <pc:sldChg chg="del">
        <pc:chgData name="Janet Coates" userId="ea7fc184-bcb7-4e42-ab6a-4b572a518a51" providerId="ADAL" clId="{8882B39D-4A97-4859-9317-36DC6C19658C}" dt="2026-09-14T18:43:50.667" v="222" actId="2696"/>
        <pc:sldMkLst>
          <pc:docMk/>
          <pc:sldMk cId="3957127710" sldId="314"/>
        </pc:sldMkLst>
      </pc:sldChg>
      <pc:sldChg chg="addSp delSp modSp mod setBg delDesignElem">
        <pc:chgData name="Janet Coates" userId="ea7fc184-bcb7-4e42-ab6a-4b572a518a51" providerId="ADAL" clId="{8882B39D-4A97-4859-9317-36DC6C19658C}" dt="2026-09-15T20:18:06.555" v="2614" actId="20577"/>
        <pc:sldMkLst>
          <pc:docMk/>
          <pc:sldMk cId="920102516" sldId="315"/>
        </pc:sldMkLst>
        <pc:spChg chg="del mod">
          <ac:chgData name="Janet Coates" userId="ea7fc184-bcb7-4e42-ab6a-4b572a518a51" providerId="ADAL" clId="{8882B39D-4A97-4859-9317-36DC6C19658C}" dt="2026-09-14T18:44:51.025" v="234" actId="21"/>
          <ac:spMkLst>
            <pc:docMk/>
            <pc:sldMk cId="920102516" sldId="315"/>
            <ac:spMk id="8" creationId="{F3AF8FDF-4BE9-1BBE-5F63-51841B1B0F3B}"/>
          </ac:spMkLst>
        </pc:spChg>
        <pc:spChg chg="del mod">
          <ac:chgData name="Janet Coates" userId="ea7fc184-bcb7-4e42-ab6a-4b572a518a51" providerId="ADAL" clId="{8882B39D-4A97-4859-9317-36DC6C19658C}" dt="2026-09-14T18:44:22.517" v="227"/>
          <ac:spMkLst>
            <pc:docMk/>
            <pc:sldMk cId="920102516" sldId="315"/>
            <ac:spMk id="9" creationId="{00083A92-A3F2-7B70-815E-9AF9F52C59E5}"/>
          </ac:spMkLst>
        </pc:spChg>
        <pc:spChg chg="del">
          <ac:chgData name="Janet Coates" userId="ea7fc184-bcb7-4e42-ab6a-4b572a518a51" providerId="ADAL" clId="{8882B39D-4A97-4859-9317-36DC6C19658C}" dt="2026-09-14T18:44:40.521" v="231" actId="21"/>
          <ac:spMkLst>
            <pc:docMk/>
            <pc:sldMk cId="920102516" sldId="315"/>
            <ac:spMk id="10" creationId="{1BD3A142-9EFA-A210-CBA6-49BEFC455EDD}"/>
          </ac:spMkLst>
        </pc:spChg>
        <pc:spChg chg="del">
          <ac:chgData name="Janet Coates" userId="ea7fc184-bcb7-4e42-ab6a-4b572a518a51" providerId="ADAL" clId="{8882B39D-4A97-4859-9317-36DC6C19658C}" dt="2026-09-14T18:44:58.682" v="235" actId="21"/>
          <ac:spMkLst>
            <pc:docMk/>
            <pc:sldMk cId="920102516" sldId="315"/>
            <ac:spMk id="11" creationId="{CBA5E986-DB95-0956-CED0-015F6592D767}"/>
          </ac:spMkLst>
        </pc:spChg>
        <pc:spChg chg="del mod">
          <ac:chgData name="Janet Coates" userId="ea7fc184-bcb7-4e42-ab6a-4b572a518a51" providerId="ADAL" clId="{8882B39D-4A97-4859-9317-36DC6C19658C}" dt="2026-09-14T18:44:44.534" v="232" actId="21"/>
          <ac:spMkLst>
            <pc:docMk/>
            <pc:sldMk cId="920102516" sldId="315"/>
            <ac:spMk id="13" creationId="{C7863E0F-09E2-388E-661F-A7F5000B4D60}"/>
          </ac:spMkLst>
        </pc:spChg>
        <pc:spChg chg="add mod ord">
          <ac:chgData name="Janet Coates" userId="ea7fc184-bcb7-4e42-ab6a-4b572a518a51" providerId="ADAL" clId="{8882B39D-4A97-4859-9317-36DC6C19658C}" dt="2026-09-14T18:47:39.965" v="306" actId="26606"/>
          <ac:spMkLst>
            <pc:docMk/>
            <pc:sldMk cId="920102516" sldId="315"/>
            <ac:spMk id="16" creationId="{6A916598-F14A-8F61-6A25-74E569C2A55A}"/>
          </ac:spMkLst>
        </pc:spChg>
        <pc:spChg chg="add del">
          <ac:chgData name="Janet Coates" userId="ea7fc184-bcb7-4e42-ab6a-4b572a518a51" providerId="ADAL" clId="{8882B39D-4A97-4859-9317-36DC6C19658C}" dt="2026-09-14T18:47:08.182" v="299" actId="26606"/>
          <ac:spMkLst>
            <pc:docMk/>
            <pc:sldMk cId="920102516" sldId="315"/>
            <ac:spMk id="17" creationId="{42A4FC2C-047E-45A5-965D-8E1E3BF09BC6}"/>
          </ac:spMkLst>
        </pc:spChg>
        <pc:spChg chg="add del mod">
          <ac:chgData name="Janet Coates" userId="ea7fc184-bcb7-4e42-ab6a-4b572a518a51" providerId="ADAL" clId="{8882B39D-4A97-4859-9317-36DC6C19658C}" dt="2026-09-14T18:47:48.653" v="308"/>
          <ac:spMkLst>
            <pc:docMk/>
            <pc:sldMk cId="920102516" sldId="315"/>
            <ac:spMk id="18" creationId="{33FB8C3A-ADAF-8681-EB1F-A5794B65227D}"/>
          </ac:spMkLst>
        </pc:spChg>
        <pc:spChg chg="add mod">
          <ac:chgData name="Janet Coates" userId="ea7fc184-bcb7-4e42-ab6a-4b572a518a51" providerId="ADAL" clId="{8882B39D-4A97-4859-9317-36DC6C19658C}" dt="2026-09-14T19:02:40.218" v="442" actId="1076"/>
          <ac:spMkLst>
            <pc:docMk/>
            <pc:sldMk cId="920102516" sldId="315"/>
            <ac:spMk id="19" creationId="{5168A0D2-8C78-1028-EFE9-46F5E1215132}"/>
          </ac:spMkLst>
        </pc:spChg>
        <pc:spChg chg="add mod">
          <ac:chgData name="Janet Coates" userId="ea7fc184-bcb7-4e42-ab6a-4b572a518a51" providerId="ADAL" clId="{8882B39D-4A97-4859-9317-36DC6C19658C}" dt="2026-09-14T18:50:13.088" v="362" actId="20577"/>
          <ac:spMkLst>
            <pc:docMk/>
            <pc:sldMk cId="920102516" sldId="315"/>
            <ac:spMk id="21" creationId="{1D6F7CB9-92DA-21B0-8B4C-A8E40F2A1D9C}"/>
          </ac:spMkLst>
        </pc:spChg>
        <pc:spChg chg="add del">
          <ac:chgData name="Janet Coates" userId="ea7fc184-bcb7-4e42-ab6a-4b572a518a51" providerId="ADAL" clId="{8882B39D-4A97-4859-9317-36DC6C19658C}" dt="2026-09-14T18:47:08.166" v="298" actId="26606"/>
          <ac:spMkLst>
            <pc:docMk/>
            <pc:sldMk cId="920102516" sldId="315"/>
            <ac:spMk id="23" creationId="{7B4F6806-5898-4FE8-B610-A058C8B8470A}"/>
          </ac:spMkLst>
        </pc:spChg>
        <pc:spChg chg="add mod">
          <ac:chgData name="Janet Coates" userId="ea7fc184-bcb7-4e42-ab6a-4b572a518a51" providerId="ADAL" clId="{8882B39D-4A97-4859-9317-36DC6C19658C}" dt="2026-09-14T18:51:31.929" v="372" actId="1076"/>
          <ac:spMkLst>
            <pc:docMk/>
            <pc:sldMk cId="920102516" sldId="315"/>
            <ac:spMk id="24" creationId="{6B4EAB4E-3ABA-3502-3C66-1674EAB10047}"/>
          </ac:spMkLst>
        </pc:spChg>
        <pc:spChg chg="add del">
          <ac:chgData name="Janet Coates" userId="ea7fc184-bcb7-4e42-ab6a-4b572a518a51" providerId="ADAL" clId="{8882B39D-4A97-4859-9317-36DC6C19658C}" dt="2026-09-14T18:47:39.965" v="306" actId="26606"/>
          <ac:spMkLst>
            <pc:docMk/>
            <pc:sldMk cId="920102516" sldId="315"/>
            <ac:spMk id="25" creationId="{8CC700D5-9809-43F4-89D5-7DBBCB0DCC10}"/>
          </ac:spMkLst>
        </pc:spChg>
        <pc:spChg chg="add del">
          <ac:chgData name="Janet Coates" userId="ea7fc184-bcb7-4e42-ab6a-4b572a518a51" providerId="ADAL" clId="{8882B39D-4A97-4859-9317-36DC6C19658C}" dt="2026-09-14T18:47:39.965" v="306" actId="26606"/>
          <ac:spMkLst>
            <pc:docMk/>
            <pc:sldMk cId="920102516" sldId="315"/>
            <ac:spMk id="26" creationId="{AC8EEB0F-BA72-49AC-956F-331B60FDE79E}"/>
          </ac:spMkLst>
        </pc:spChg>
        <pc:spChg chg="add del">
          <ac:chgData name="Janet Coates" userId="ea7fc184-bcb7-4e42-ab6a-4b572a518a51" providerId="ADAL" clId="{8882B39D-4A97-4859-9317-36DC6C19658C}" dt="2026-09-14T18:47:39.965" v="306" actId="26606"/>
          <ac:spMkLst>
            <pc:docMk/>
            <pc:sldMk cId="920102516" sldId="315"/>
            <ac:spMk id="27" creationId="{C7163242-6303-46DC-BAC1-2A204F061321}"/>
          </ac:spMkLst>
        </pc:spChg>
        <pc:spChg chg="add mod">
          <ac:chgData name="Janet Coates" userId="ea7fc184-bcb7-4e42-ab6a-4b572a518a51" providerId="ADAL" clId="{8882B39D-4A97-4859-9317-36DC6C19658C}" dt="2026-09-14T19:02:31.302" v="441" actId="207"/>
          <ac:spMkLst>
            <pc:docMk/>
            <pc:sldMk cId="920102516" sldId="315"/>
            <ac:spMk id="28" creationId="{41B97124-8A8C-F9C1-2E4E-89CFA962AF8F}"/>
          </ac:spMkLst>
        </pc:spChg>
        <pc:spChg chg="add del">
          <ac:chgData name="Janet Coates" userId="ea7fc184-bcb7-4e42-ab6a-4b572a518a51" providerId="ADAL" clId="{8882B39D-4A97-4859-9317-36DC6C19658C}" dt="2026-09-14T18:47:39.965" v="306" actId="26606"/>
          <ac:spMkLst>
            <pc:docMk/>
            <pc:sldMk cId="920102516" sldId="315"/>
            <ac:spMk id="29" creationId="{9A5160F0-6244-48E8-9E71-1F51EA90C9E2}"/>
          </ac:spMkLst>
        </pc:spChg>
        <pc:spChg chg="add mod">
          <ac:chgData name="Janet Coates" userId="ea7fc184-bcb7-4e42-ab6a-4b572a518a51" providerId="ADAL" clId="{8882B39D-4A97-4859-9317-36DC6C19658C}" dt="2026-09-14T19:01:56.698" v="435" actId="207"/>
          <ac:spMkLst>
            <pc:docMk/>
            <pc:sldMk cId="920102516" sldId="315"/>
            <ac:spMk id="30" creationId="{F540E88C-705C-B726-0D0F-820D36544F69}"/>
          </ac:spMkLst>
        </pc:spChg>
        <pc:spChg chg="add del">
          <ac:chgData name="Janet Coates" userId="ea7fc184-bcb7-4e42-ab6a-4b572a518a51" providerId="ADAL" clId="{8882B39D-4A97-4859-9317-36DC6C19658C}" dt="2026-09-14T18:47:39.965" v="306" actId="26606"/>
          <ac:spMkLst>
            <pc:docMk/>
            <pc:sldMk cId="920102516" sldId="315"/>
            <ac:spMk id="31" creationId="{9BDFF5CA-602C-465F-8BC3-59C9963028BE}"/>
          </ac:spMkLst>
        </pc:spChg>
        <pc:spChg chg="add mod">
          <ac:chgData name="Janet Coates" userId="ea7fc184-bcb7-4e42-ab6a-4b572a518a51" providerId="ADAL" clId="{8882B39D-4A97-4859-9317-36DC6C19658C}" dt="2026-09-15T20:18:06.555" v="2614" actId="20577"/>
          <ac:spMkLst>
            <pc:docMk/>
            <pc:sldMk cId="920102516" sldId="315"/>
            <ac:spMk id="32" creationId="{FAF25EDB-6768-C057-B3B4-A2E3634F0D92}"/>
          </ac:spMkLst>
        </pc:spChg>
        <pc:spChg chg="add del">
          <ac:chgData name="Janet Coates" userId="ea7fc184-bcb7-4e42-ab6a-4b572a518a51" providerId="ADAL" clId="{8882B39D-4A97-4859-9317-36DC6C19658C}" dt="2026-09-14T18:47:39.965" v="306" actId="26606"/>
          <ac:spMkLst>
            <pc:docMk/>
            <pc:sldMk cId="920102516" sldId="315"/>
            <ac:spMk id="33" creationId="{D289228A-771B-48F6-B5DF-7A63EA32421C}"/>
          </ac:spMkLst>
        </pc:spChg>
        <pc:spChg chg="add del">
          <ac:chgData name="Janet Coates" userId="ea7fc184-bcb7-4e42-ab6a-4b572a518a51" providerId="ADAL" clId="{8882B39D-4A97-4859-9317-36DC6C19658C}" dt="2026-09-14T18:47:39.965" v="306" actId="26606"/>
          <ac:spMkLst>
            <pc:docMk/>
            <pc:sldMk cId="920102516" sldId="315"/>
            <ac:spMk id="35" creationId="{31D5EF21-94C4-481A-BD01-3D29FB305BD9}"/>
          </ac:spMkLst>
        </pc:spChg>
        <pc:spChg chg="add del">
          <ac:chgData name="Janet Coates" userId="ea7fc184-bcb7-4e42-ab6a-4b572a518a51" providerId="ADAL" clId="{8882B39D-4A97-4859-9317-36DC6C19658C}" dt="2026-09-14T18:47:39.965" v="306" actId="26606"/>
          <ac:spMkLst>
            <pc:docMk/>
            <pc:sldMk cId="920102516" sldId="315"/>
            <ac:spMk id="37" creationId="{805C4C40-D70E-4C4F-B228-98A0A6132603}"/>
          </ac:spMkLst>
        </pc:spChg>
        <pc:spChg chg="add del">
          <ac:chgData name="Janet Coates" userId="ea7fc184-bcb7-4e42-ab6a-4b572a518a51" providerId="ADAL" clId="{8882B39D-4A97-4859-9317-36DC6C19658C}" dt="2026-09-14T19:06:02.626" v="516"/>
          <ac:spMkLst>
            <pc:docMk/>
            <pc:sldMk cId="920102516" sldId="315"/>
            <ac:spMk id="42" creationId="{848F64AA-5BE2-4280-BEFA-DC288118FCCE}"/>
          </ac:spMkLst>
        </pc:spChg>
        <pc:picChg chg="del mod">
          <ac:chgData name="Janet Coates" userId="ea7fc184-bcb7-4e42-ab6a-4b572a518a51" providerId="ADAL" clId="{8882B39D-4A97-4859-9317-36DC6C19658C}" dt="2026-09-14T18:44:32.994" v="230" actId="21"/>
          <ac:picMkLst>
            <pc:docMk/>
            <pc:sldMk cId="920102516" sldId="315"/>
            <ac:picMk id="3" creationId="{E3CC3BD6-9CE4-FA53-3542-26FDFF356C3C}"/>
          </ac:picMkLst>
        </pc:picChg>
        <pc:picChg chg="add mod ord">
          <ac:chgData name="Janet Coates" userId="ea7fc184-bcb7-4e42-ab6a-4b572a518a51" providerId="ADAL" clId="{8882B39D-4A97-4859-9317-36DC6C19658C}" dt="2026-09-14T18:47:08.166" v="298" actId="26606"/>
          <ac:picMkLst>
            <pc:docMk/>
            <pc:sldMk cId="920102516" sldId="315"/>
            <ac:picMk id="4" creationId="{13CDB704-0EFA-B550-8A59-44B6CC9D5E9A}"/>
          </ac:picMkLst>
        </pc:picChg>
        <pc:picChg chg="del">
          <ac:chgData name="Janet Coates" userId="ea7fc184-bcb7-4e42-ab6a-4b572a518a51" providerId="ADAL" clId="{8882B39D-4A97-4859-9317-36DC6C19658C}" dt="2026-09-14T18:45:00.375" v="236" actId="21"/>
          <ac:picMkLst>
            <pc:docMk/>
            <pc:sldMk cId="920102516" sldId="315"/>
            <ac:picMk id="5" creationId="{F60DA919-D5A9-2346-3615-D199204CF048}"/>
          </ac:picMkLst>
        </pc:picChg>
        <pc:picChg chg="del">
          <ac:chgData name="Janet Coates" userId="ea7fc184-bcb7-4e42-ab6a-4b572a518a51" providerId="ADAL" clId="{8882B39D-4A97-4859-9317-36DC6C19658C}" dt="2026-09-14T18:44:22.500" v="225" actId="21"/>
          <ac:picMkLst>
            <pc:docMk/>
            <pc:sldMk cId="920102516" sldId="315"/>
            <ac:picMk id="7" creationId="{269881BB-3E92-0A33-4EB3-848A7CEC5274}"/>
          </ac:picMkLst>
        </pc:picChg>
        <pc:picChg chg="add mod ord">
          <ac:chgData name="Janet Coates" userId="ea7fc184-bcb7-4e42-ab6a-4b572a518a51" providerId="ADAL" clId="{8882B39D-4A97-4859-9317-36DC6C19658C}" dt="2026-09-14T18:47:15.556" v="300" actId="1076"/>
          <ac:picMkLst>
            <pc:docMk/>
            <pc:sldMk cId="920102516" sldId="315"/>
            <ac:picMk id="12" creationId="{04568933-1594-8334-8A0E-3C4885DE8BD9}"/>
          </ac:picMkLst>
        </pc:picChg>
        <pc:picChg chg="add mod">
          <ac:chgData name="Janet Coates" userId="ea7fc184-bcb7-4e42-ab6a-4b572a518a51" providerId="ADAL" clId="{8882B39D-4A97-4859-9317-36DC6C19658C}" dt="2026-09-14T19:02:16.493" v="438" actId="1076"/>
          <ac:picMkLst>
            <pc:docMk/>
            <pc:sldMk cId="920102516" sldId="315"/>
            <ac:picMk id="15" creationId="{64C86B26-E4C5-4DFC-26C3-52F21240D517}"/>
          </ac:picMkLst>
        </pc:picChg>
        <pc:cxnChg chg="add del">
          <ac:chgData name="Janet Coates" userId="ea7fc184-bcb7-4e42-ab6a-4b572a518a51" providerId="ADAL" clId="{8882B39D-4A97-4859-9317-36DC6C19658C}" dt="2026-09-14T18:45:37.900" v="244" actId="26606"/>
          <ac:cxnSpMkLst>
            <pc:docMk/>
            <pc:sldMk cId="920102516" sldId="315"/>
            <ac:cxnSpMk id="20" creationId="{DCD67800-37AC-4E14-89B0-F79DCB3FB86D}"/>
          </ac:cxnSpMkLst>
        </pc:cxnChg>
        <pc:cxnChg chg="add del">
          <ac:chgData name="Janet Coates" userId="ea7fc184-bcb7-4e42-ab6a-4b572a518a51" providerId="ADAL" clId="{8882B39D-4A97-4859-9317-36DC6C19658C}" dt="2026-09-14T18:45:37.900" v="244" actId="26606"/>
          <ac:cxnSpMkLst>
            <pc:docMk/>
            <pc:sldMk cId="920102516" sldId="315"/>
            <ac:cxnSpMk id="22" creationId="{20F1788F-A5AE-4188-8274-F7F2E3833ECD}"/>
          </ac:cxnSpMkLst>
        </pc:cxnChg>
      </pc:sldChg>
      <pc:sldChg chg="delSp modSp mod">
        <pc:chgData name="Janet Coates" userId="ea7fc184-bcb7-4e42-ab6a-4b572a518a51" providerId="ADAL" clId="{8882B39D-4A97-4859-9317-36DC6C19658C}" dt="2026-09-14T20:28:49.215" v="1659" actId="20577"/>
        <pc:sldMkLst>
          <pc:docMk/>
          <pc:sldMk cId="3354931015" sldId="317"/>
        </pc:sldMkLst>
        <pc:spChg chg="mod">
          <ac:chgData name="Janet Coates" userId="ea7fc184-bcb7-4e42-ab6a-4b572a518a51" providerId="ADAL" clId="{8882B39D-4A97-4859-9317-36DC6C19658C}" dt="2026-09-14T20:28:41.039" v="1649" actId="1076"/>
          <ac:spMkLst>
            <pc:docMk/>
            <pc:sldMk cId="3354931015" sldId="317"/>
            <ac:spMk id="5" creationId="{B80253B8-DB0B-D3F4-C819-0B73D526A111}"/>
          </ac:spMkLst>
        </pc:spChg>
        <pc:spChg chg="mod">
          <ac:chgData name="Janet Coates" userId="ea7fc184-bcb7-4e42-ab6a-4b572a518a51" providerId="ADAL" clId="{8882B39D-4A97-4859-9317-36DC6C19658C}" dt="2026-09-14T20:28:49.215" v="1659" actId="20577"/>
          <ac:spMkLst>
            <pc:docMk/>
            <pc:sldMk cId="3354931015" sldId="317"/>
            <ac:spMk id="20" creationId="{9F2699BA-A849-76A5-0422-12F7775F1BE6}"/>
          </ac:spMkLst>
        </pc:spChg>
        <pc:picChg chg="mod">
          <ac:chgData name="Janet Coates" userId="ea7fc184-bcb7-4e42-ab6a-4b572a518a51" providerId="ADAL" clId="{8882B39D-4A97-4859-9317-36DC6C19658C}" dt="2026-09-14T20:19:37.803" v="1628" actId="14826"/>
          <ac:picMkLst>
            <pc:docMk/>
            <pc:sldMk cId="3354931015" sldId="317"/>
            <ac:picMk id="2" creationId="{02C72E60-C557-3D1D-B95D-A91B4F86F4E7}"/>
          </ac:picMkLst>
        </pc:picChg>
        <pc:picChg chg="mod">
          <ac:chgData name="Janet Coates" userId="ea7fc184-bcb7-4e42-ab6a-4b572a518a51" providerId="ADAL" clId="{8882B39D-4A97-4859-9317-36DC6C19658C}" dt="2026-09-14T20:28:36.737" v="1648" actId="1076"/>
          <ac:picMkLst>
            <pc:docMk/>
            <pc:sldMk cId="3354931015" sldId="317"/>
            <ac:picMk id="6" creationId="{5F0DA718-2597-F339-FAE6-536A604D0072}"/>
          </ac:picMkLst>
        </pc:picChg>
        <pc:picChg chg="mod">
          <ac:chgData name="Janet Coates" userId="ea7fc184-bcb7-4e42-ab6a-4b572a518a51" providerId="ADAL" clId="{8882B39D-4A97-4859-9317-36DC6C19658C}" dt="2026-09-14T20:28:34.685" v="1647" actId="1076"/>
          <ac:picMkLst>
            <pc:docMk/>
            <pc:sldMk cId="3354931015" sldId="317"/>
            <ac:picMk id="8" creationId="{7FAEC984-31FC-D440-2C27-329B24D5BA9B}"/>
          </ac:picMkLst>
        </pc:picChg>
        <pc:picChg chg="del mod">
          <ac:chgData name="Janet Coates" userId="ea7fc184-bcb7-4e42-ab6a-4b572a518a51" providerId="ADAL" clId="{8882B39D-4A97-4859-9317-36DC6C19658C}" dt="2026-09-14T20:27:04.215" v="1646" actId="21"/>
          <ac:picMkLst>
            <pc:docMk/>
            <pc:sldMk cId="3354931015" sldId="317"/>
            <ac:picMk id="9" creationId="{C5C5B24F-4B7F-A55A-0FE5-FC90DBF61EE8}"/>
          </ac:picMkLst>
        </pc:picChg>
        <pc:picChg chg="mod">
          <ac:chgData name="Janet Coates" userId="ea7fc184-bcb7-4e42-ab6a-4b572a518a51" providerId="ADAL" clId="{8882B39D-4A97-4859-9317-36DC6C19658C}" dt="2026-09-14T20:19:20.333" v="1627" actId="14826"/>
          <ac:picMkLst>
            <pc:docMk/>
            <pc:sldMk cId="3354931015" sldId="317"/>
            <ac:picMk id="17" creationId="{C87B88DC-116E-73F8-64BE-DA9381142B83}"/>
          </ac:picMkLst>
        </pc:picChg>
        <pc:picChg chg="mod">
          <ac:chgData name="Janet Coates" userId="ea7fc184-bcb7-4e42-ab6a-4b572a518a51" providerId="ADAL" clId="{8882B39D-4A97-4859-9317-36DC6C19658C}" dt="2026-09-14T20:20:17.166" v="1629" actId="14826"/>
          <ac:picMkLst>
            <pc:docMk/>
            <pc:sldMk cId="3354931015" sldId="317"/>
            <ac:picMk id="18" creationId="{CFC6203C-BEA8-3AF2-7350-F158C15A6332}"/>
          </ac:picMkLst>
        </pc:picChg>
      </pc:sldChg>
      <pc:sldChg chg="addSp delSp modSp mod setBg delDesignElem">
        <pc:chgData name="Janet Coates" userId="ea7fc184-bcb7-4e42-ab6a-4b572a518a51" providerId="ADAL" clId="{8882B39D-4A97-4859-9317-36DC6C19658C}" dt="2026-09-14T20:51:10.372" v="1724" actId="255"/>
        <pc:sldMkLst>
          <pc:docMk/>
          <pc:sldMk cId="1864134715" sldId="318"/>
        </pc:sldMkLst>
        <pc:spChg chg="mod">
          <ac:chgData name="Janet Coates" userId="ea7fc184-bcb7-4e42-ab6a-4b572a518a51" providerId="ADAL" clId="{8882B39D-4A97-4859-9317-36DC6C19658C}" dt="2026-09-14T20:51:10.372" v="1724" actId="255"/>
          <ac:spMkLst>
            <pc:docMk/>
            <pc:sldMk cId="1864134715" sldId="318"/>
            <ac:spMk id="2" creationId="{9C91A3F7-8055-F95D-28DA-D1348AA47AF1}"/>
          </ac:spMkLst>
        </pc:spChg>
        <pc:spChg chg="add del">
          <ac:chgData name="Janet Coates" userId="ea7fc184-bcb7-4e42-ab6a-4b572a518a51" providerId="ADAL" clId="{8882B39D-4A97-4859-9317-36DC6C19658C}" dt="2026-09-14T19:06:02.626" v="516"/>
          <ac:spMkLst>
            <pc:docMk/>
            <pc:sldMk cId="1864134715" sldId="318"/>
            <ac:spMk id="24" creationId="{7E734232-46A8-4884-9A59-B7E3BA4BC313}"/>
          </ac:spMkLst>
        </pc:spChg>
        <pc:spChg chg="add del">
          <ac:chgData name="Janet Coates" userId="ea7fc184-bcb7-4e42-ab6a-4b572a518a51" providerId="ADAL" clId="{8882B39D-4A97-4859-9317-36DC6C19658C}" dt="2026-09-14T19:06:02.626" v="516"/>
          <ac:spMkLst>
            <pc:docMk/>
            <pc:sldMk cId="1864134715" sldId="318"/>
            <ac:spMk id="25" creationId="{D346B8D2-3218-41A5-B817-9ABFB108C6DA}"/>
          </ac:spMkLst>
        </pc:spChg>
        <pc:spChg chg="add del">
          <ac:chgData name="Janet Coates" userId="ea7fc184-bcb7-4e42-ab6a-4b572a518a51" providerId="ADAL" clId="{8882B39D-4A97-4859-9317-36DC6C19658C}" dt="2026-09-14T19:06:02.626" v="516"/>
          <ac:spMkLst>
            <pc:docMk/>
            <pc:sldMk cId="1864134715" sldId="318"/>
            <ac:spMk id="26" creationId="{88D6B9EF-FF47-487C-8B82-F9F2B9A54AD6}"/>
          </ac:spMkLst>
        </pc:spChg>
        <pc:picChg chg="mod">
          <ac:chgData name="Janet Coates" userId="ea7fc184-bcb7-4e42-ab6a-4b572a518a51" providerId="ADAL" clId="{8882B39D-4A97-4859-9317-36DC6C19658C}" dt="2026-09-14T20:46:44.004" v="1693" actId="14826"/>
          <ac:picMkLst>
            <pc:docMk/>
            <pc:sldMk cId="1864134715" sldId="318"/>
            <ac:picMk id="7" creationId="{9B90E121-5371-5F17-FA3B-9D8244F2903A}"/>
          </ac:picMkLst>
        </pc:picChg>
        <pc:picChg chg="mod">
          <ac:chgData name="Janet Coates" userId="ea7fc184-bcb7-4e42-ab6a-4b572a518a51" providerId="ADAL" clId="{8882B39D-4A97-4859-9317-36DC6C19658C}" dt="2026-09-14T20:47:03.681" v="1695" actId="14826"/>
          <ac:picMkLst>
            <pc:docMk/>
            <pc:sldMk cId="1864134715" sldId="318"/>
            <ac:picMk id="9" creationId="{41B81B9D-4865-C186-E329-6F1FB4BE84D8}"/>
          </ac:picMkLst>
        </pc:picChg>
        <pc:picChg chg="mod">
          <ac:chgData name="Janet Coates" userId="ea7fc184-bcb7-4e42-ab6a-4b572a518a51" providerId="ADAL" clId="{8882B39D-4A97-4859-9317-36DC6C19658C}" dt="2026-09-14T20:46:54.887" v="1694" actId="14826"/>
          <ac:picMkLst>
            <pc:docMk/>
            <pc:sldMk cId="1864134715" sldId="318"/>
            <ac:picMk id="13" creationId="{4FC93D70-F0D1-BD3A-D5AA-03119578A179}"/>
          </ac:picMkLst>
        </pc:picChg>
      </pc:sldChg>
      <pc:sldChg chg="addSp delSp del setBg delDesignElem">
        <pc:chgData name="Janet Coates" userId="ea7fc184-bcb7-4e42-ab6a-4b572a518a51" providerId="ADAL" clId="{8882B39D-4A97-4859-9317-36DC6C19658C}" dt="2026-09-14T20:50:53.087" v="1721" actId="2696"/>
        <pc:sldMkLst>
          <pc:docMk/>
          <pc:sldMk cId="2583164189" sldId="319"/>
        </pc:sldMkLst>
        <pc:spChg chg="add del">
          <ac:chgData name="Janet Coates" userId="ea7fc184-bcb7-4e42-ab6a-4b572a518a51" providerId="ADAL" clId="{8882B39D-4A97-4859-9317-36DC6C19658C}" dt="2026-09-14T19:06:02.626" v="516"/>
          <ac:spMkLst>
            <pc:docMk/>
            <pc:sldMk cId="2583164189" sldId="319"/>
            <ac:spMk id="14" creationId="{42A4FC2C-047E-45A5-965D-8E1E3BF09BC6}"/>
          </ac:spMkLst>
        </pc:spChg>
      </pc:sldChg>
      <pc:sldChg chg="addSp delSp modSp new del mod setBg">
        <pc:chgData name="Janet Coates" userId="ea7fc184-bcb7-4e42-ab6a-4b572a518a51" providerId="ADAL" clId="{8882B39D-4A97-4859-9317-36DC6C19658C}" dt="2026-09-14T19:14:53.150" v="671" actId="2696"/>
        <pc:sldMkLst>
          <pc:docMk/>
          <pc:sldMk cId="1667875037" sldId="320"/>
        </pc:sldMkLst>
        <pc:spChg chg="mod ord">
          <ac:chgData name="Janet Coates" userId="ea7fc184-bcb7-4e42-ab6a-4b572a518a51" providerId="ADAL" clId="{8882B39D-4A97-4859-9317-36DC6C19658C}" dt="2026-09-14T19:13:31.413" v="669" actId="255"/>
          <ac:spMkLst>
            <pc:docMk/>
            <pc:sldMk cId="1667875037" sldId="320"/>
            <ac:spMk id="2" creationId="{898F2A8F-856D-8CAD-0B73-F042AC523B1E}"/>
          </ac:spMkLst>
        </pc:spChg>
        <pc:spChg chg="del">
          <ac:chgData name="Janet Coates" userId="ea7fc184-bcb7-4e42-ab6a-4b572a518a51" providerId="ADAL" clId="{8882B39D-4A97-4859-9317-36DC6C19658C}" dt="2026-09-14T19:12:28.518" v="630"/>
          <ac:spMkLst>
            <pc:docMk/>
            <pc:sldMk cId="1667875037" sldId="320"/>
            <ac:spMk id="3" creationId="{DB9C9D49-7462-7086-499C-41164BF3ADD3}"/>
          </ac:spMkLst>
        </pc:spChg>
        <pc:spChg chg="add del">
          <ac:chgData name="Janet Coates" userId="ea7fc184-bcb7-4e42-ab6a-4b572a518a51" providerId="ADAL" clId="{8882B39D-4A97-4859-9317-36DC6C19658C}" dt="2026-09-14T19:12:50.547" v="632" actId="26606"/>
          <ac:spMkLst>
            <pc:docMk/>
            <pc:sldMk cId="1667875037" sldId="320"/>
            <ac:spMk id="9" creationId="{6904B5AE-41BE-491B-AE4B-B0EC3102F31D}"/>
          </ac:spMkLst>
        </pc:spChg>
        <pc:spChg chg="add del">
          <ac:chgData name="Janet Coates" userId="ea7fc184-bcb7-4e42-ab6a-4b572a518a51" providerId="ADAL" clId="{8882B39D-4A97-4859-9317-36DC6C19658C}" dt="2026-09-14T19:12:50.547" v="632" actId="26606"/>
          <ac:spMkLst>
            <pc:docMk/>
            <pc:sldMk cId="1667875037" sldId="320"/>
            <ac:spMk id="12" creationId="{3AFE8227-C443-417B-BA91-520EB1EF4559}"/>
          </ac:spMkLst>
        </pc:spChg>
        <pc:spChg chg="add del">
          <ac:chgData name="Janet Coates" userId="ea7fc184-bcb7-4e42-ab6a-4b572a518a51" providerId="ADAL" clId="{8882B39D-4A97-4859-9317-36DC6C19658C}" dt="2026-09-14T19:12:50.547" v="632" actId="26606"/>
          <ac:spMkLst>
            <pc:docMk/>
            <pc:sldMk cId="1667875037" sldId="320"/>
            <ac:spMk id="14" creationId="{907741FC-B544-4A6E-B831-6789D042333D}"/>
          </ac:spMkLst>
        </pc:spChg>
        <pc:spChg chg="add del">
          <ac:chgData name="Janet Coates" userId="ea7fc184-bcb7-4e42-ab6a-4b572a518a51" providerId="ADAL" clId="{8882B39D-4A97-4859-9317-36DC6C19658C}" dt="2026-09-14T19:12:50.547" v="632" actId="26606"/>
          <ac:spMkLst>
            <pc:docMk/>
            <pc:sldMk cId="1667875037" sldId="320"/>
            <ac:spMk id="16" creationId="{3F0BE7ED-7814-4273-B18A-F26CC0380380}"/>
          </ac:spMkLst>
        </pc:spChg>
        <pc:spChg chg="add">
          <ac:chgData name="Janet Coates" userId="ea7fc184-bcb7-4e42-ab6a-4b572a518a51" providerId="ADAL" clId="{8882B39D-4A97-4859-9317-36DC6C19658C}" dt="2026-09-14T19:12:50.557" v="633" actId="26606"/>
          <ac:spMkLst>
            <pc:docMk/>
            <pc:sldMk cId="1667875037" sldId="320"/>
            <ac:spMk id="18" creationId="{829A1E2C-5AC8-40FC-99E9-832069D39792}"/>
          </ac:spMkLst>
        </pc:spChg>
        <pc:spChg chg="add">
          <ac:chgData name="Janet Coates" userId="ea7fc184-bcb7-4e42-ab6a-4b572a518a51" providerId="ADAL" clId="{8882B39D-4A97-4859-9317-36DC6C19658C}" dt="2026-09-14T19:12:50.557" v="633" actId="26606"/>
          <ac:spMkLst>
            <pc:docMk/>
            <pc:sldMk cId="1667875037" sldId="320"/>
            <ac:spMk id="19" creationId="{8181FC64-B306-4821-98E2-780662EFC486}"/>
          </ac:spMkLst>
        </pc:spChg>
        <pc:spChg chg="add">
          <ac:chgData name="Janet Coates" userId="ea7fc184-bcb7-4e42-ab6a-4b572a518a51" providerId="ADAL" clId="{8882B39D-4A97-4859-9317-36DC6C19658C}" dt="2026-09-14T19:12:50.557" v="633" actId="26606"/>
          <ac:spMkLst>
            <pc:docMk/>
            <pc:sldMk cId="1667875037" sldId="320"/>
            <ac:spMk id="20" creationId="{5871FC61-DD4E-47D4-81FD-8A7E7D12B371}"/>
          </ac:spMkLst>
        </pc:spChg>
        <pc:spChg chg="add">
          <ac:chgData name="Janet Coates" userId="ea7fc184-bcb7-4e42-ab6a-4b572a518a51" providerId="ADAL" clId="{8882B39D-4A97-4859-9317-36DC6C19658C}" dt="2026-09-14T19:12:50.557" v="633" actId="26606"/>
          <ac:spMkLst>
            <pc:docMk/>
            <pc:sldMk cId="1667875037" sldId="320"/>
            <ac:spMk id="21" creationId="{F9EC3F91-A75C-4F74-867E-E4C28C13546B}"/>
          </ac:spMkLst>
        </pc:spChg>
        <pc:spChg chg="add del">
          <ac:chgData name="Janet Coates" userId="ea7fc184-bcb7-4e42-ab6a-4b572a518a51" providerId="ADAL" clId="{8882B39D-4A97-4859-9317-36DC6C19658C}" dt="2026-09-14T19:13:20.771" v="667" actId="21"/>
          <ac:spMkLst>
            <pc:docMk/>
            <pc:sldMk cId="1667875037" sldId="320"/>
            <ac:spMk id="22" creationId="{9BEB4E82-1585-0D07-466D-6BAD4341782F}"/>
          </ac:spMkLst>
        </pc:spChg>
        <pc:picChg chg="add mod ord">
          <ac:chgData name="Janet Coates" userId="ea7fc184-bcb7-4e42-ab6a-4b572a518a51" providerId="ADAL" clId="{8882B39D-4A97-4859-9317-36DC6C19658C}" dt="2026-09-14T19:12:50.557" v="633" actId="26606"/>
          <ac:picMkLst>
            <pc:docMk/>
            <pc:sldMk cId="1667875037" sldId="320"/>
            <ac:picMk id="5" creationId="{5017E576-51E0-1BE0-B1FC-046063FC2B73}"/>
          </ac:picMkLst>
        </pc:picChg>
      </pc:sldChg>
      <pc:sldChg chg="addSp delSp modSp new mod setBg delDesignElem">
        <pc:chgData name="Janet Coates" userId="ea7fc184-bcb7-4e42-ab6a-4b572a518a51" providerId="ADAL" clId="{8882B39D-4A97-4859-9317-36DC6C19658C}" dt="2026-09-15T20:18:43.655" v="2620" actId="2"/>
        <pc:sldMkLst>
          <pc:docMk/>
          <pc:sldMk cId="3884611309" sldId="321"/>
        </pc:sldMkLst>
        <pc:spChg chg="add mod">
          <ac:chgData name="Janet Coates" userId="ea7fc184-bcb7-4e42-ab6a-4b572a518a51" providerId="ADAL" clId="{8882B39D-4A97-4859-9317-36DC6C19658C}" dt="2026-09-14T19:16:49.592" v="714" actId="20577"/>
          <ac:spMkLst>
            <pc:docMk/>
            <pc:sldMk cId="3884611309" sldId="321"/>
            <ac:spMk id="10" creationId="{7F8CD206-87DC-1C80-6E53-CA15EFFDBDC6}"/>
          </ac:spMkLst>
        </pc:spChg>
        <pc:spChg chg="add mod">
          <ac:chgData name="Janet Coates" userId="ea7fc184-bcb7-4e42-ab6a-4b572a518a51" providerId="ADAL" clId="{8882B39D-4A97-4859-9317-36DC6C19658C}" dt="2026-09-14T20:09:06.323" v="1402" actId="207"/>
          <ac:spMkLst>
            <pc:docMk/>
            <pc:sldMk cId="3884611309" sldId="321"/>
            <ac:spMk id="11" creationId="{69B1D654-FB45-973C-E603-3BD29F8BAECE}"/>
          </ac:spMkLst>
        </pc:spChg>
        <pc:spChg chg="add mod">
          <ac:chgData name="Janet Coates" userId="ea7fc184-bcb7-4e42-ab6a-4b572a518a51" providerId="ADAL" clId="{8882B39D-4A97-4859-9317-36DC6C19658C}" dt="2026-09-14T20:06:42.906" v="1323" actId="255"/>
          <ac:spMkLst>
            <pc:docMk/>
            <pc:sldMk cId="3884611309" sldId="321"/>
            <ac:spMk id="12" creationId="{B0D97A4F-3E62-E844-CA0F-63E59A95D8B1}"/>
          </ac:spMkLst>
        </pc:spChg>
        <pc:spChg chg="add mod">
          <ac:chgData name="Janet Coates" userId="ea7fc184-bcb7-4e42-ab6a-4b572a518a51" providerId="ADAL" clId="{8882B39D-4A97-4859-9317-36DC6C19658C}" dt="2026-09-15T20:18:43.655" v="2620" actId="2"/>
          <ac:spMkLst>
            <pc:docMk/>
            <pc:sldMk cId="3884611309" sldId="321"/>
            <ac:spMk id="13" creationId="{E3E25C05-E692-5C9B-F261-081826CCE716}"/>
          </ac:spMkLst>
        </pc:spChg>
        <pc:spChg chg="add del">
          <ac:chgData name="Janet Coates" userId="ea7fc184-bcb7-4e42-ab6a-4b572a518a51" providerId="ADAL" clId="{8882B39D-4A97-4859-9317-36DC6C19658C}" dt="2026-09-14T19:15:51.320" v="684"/>
          <ac:spMkLst>
            <pc:docMk/>
            <pc:sldMk cId="3884611309" sldId="321"/>
            <ac:spMk id="14" creationId="{B78EDDD3-C548-48EF-B3CA-B290B17192AB}"/>
          </ac:spMkLst>
        </pc:spChg>
        <pc:spChg chg="add mod">
          <ac:chgData name="Janet Coates" userId="ea7fc184-bcb7-4e42-ab6a-4b572a518a51" providerId="ADAL" clId="{8882B39D-4A97-4859-9317-36DC6C19658C}" dt="2026-09-14T20:08:40.299" v="1401" actId="1076"/>
          <ac:spMkLst>
            <pc:docMk/>
            <pc:sldMk cId="3884611309" sldId="321"/>
            <ac:spMk id="15" creationId="{4DE73DBB-BB3F-B5F0-C038-8A6A8002772C}"/>
          </ac:spMkLst>
        </pc:spChg>
        <pc:picChg chg="add mod ord">
          <ac:chgData name="Janet Coates" userId="ea7fc184-bcb7-4e42-ab6a-4b572a518a51" providerId="ADAL" clId="{8882B39D-4A97-4859-9317-36DC6C19658C}" dt="2026-09-14T20:06:57.019" v="1326" actId="1076"/>
          <ac:picMkLst>
            <pc:docMk/>
            <pc:sldMk cId="3884611309" sldId="321"/>
            <ac:picMk id="3" creationId="{BDEE23E7-B1D8-A973-0812-D8B6CCB864CB}"/>
          </ac:picMkLst>
        </pc:picChg>
        <pc:picChg chg="add mod">
          <ac:chgData name="Janet Coates" userId="ea7fc184-bcb7-4e42-ab6a-4b572a518a51" providerId="ADAL" clId="{8882B39D-4A97-4859-9317-36DC6C19658C}" dt="2026-09-14T20:06:52.782" v="1324" actId="1076"/>
          <ac:picMkLst>
            <pc:docMk/>
            <pc:sldMk cId="3884611309" sldId="321"/>
            <ac:picMk id="5" creationId="{1B303D2A-9ADF-4616-E2CB-5F3C671CCE42}"/>
          </ac:picMkLst>
        </pc:picChg>
        <pc:picChg chg="add mod">
          <ac:chgData name="Janet Coates" userId="ea7fc184-bcb7-4e42-ab6a-4b572a518a51" providerId="ADAL" clId="{8882B39D-4A97-4859-9317-36DC6C19658C}" dt="2026-09-14T20:08:36.220" v="1400" actId="1076"/>
          <ac:picMkLst>
            <pc:docMk/>
            <pc:sldMk cId="3884611309" sldId="321"/>
            <ac:picMk id="7" creationId="{67059C66-6820-2B2F-4357-5B63B0906D51}"/>
          </ac:picMkLst>
        </pc:picChg>
        <pc:picChg chg="add mod ord">
          <ac:chgData name="Janet Coates" userId="ea7fc184-bcb7-4e42-ab6a-4b572a518a51" providerId="ADAL" clId="{8882B39D-4A97-4859-9317-36DC6C19658C}" dt="2026-09-14T20:05:55.446" v="1291" actId="1076"/>
          <ac:picMkLst>
            <pc:docMk/>
            <pc:sldMk cId="3884611309" sldId="321"/>
            <ac:picMk id="9" creationId="{7FE9A2F2-FFD5-CF95-A88E-0483A7BA2F3F}"/>
          </ac:picMkLst>
        </pc:picChg>
      </pc:sldChg>
      <pc:sldChg chg="addSp delSp modSp new mod ord setBg delDesignElem">
        <pc:chgData name="Janet Coates" userId="ea7fc184-bcb7-4e42-ab6a-4b572a518a51" providerId="ADAL" clId="{8882B39D-4A97-4859-9317-36DC6C19658C}" dt="2026-09-15T20:20:00.062" v="2641" actId="2"/>
        <pc:sldMkLst>
          <pc:docMk/>
          <pc:sldMk cId="1740424933" sldId="322"/>
        </pc:sldMkLst>
        <pc:spChg chg="add mod">
          <ac:chgData name="Janet Coates" userId="ea7fc184-bcb7-4e42-ab6a-4b572a518a51" providerId="ADAL" clId="{8882B39D-4A97-4859-9317-36DC6C19658C}" dt="2026-09-15T20:18:20.031" v="2615" actId="2"/>
          <ac:spMkLst>
            <pc:docMk/>
            <pc:sldMk cId="1740424933" sldId="322"/>
            <ac:spMk id="4" creationId="{4B262495-D703-1CEF-F071-455C7EEAE118}"/>
          </ac:spMkLst>
        </pc:spChg>
        <pc:spChg chg="add del">
          <ac:chgData name="Janet Coates" userId="ea7fc184-bcb7-4e42-ab6a-4b572a518a51" providerId="ADAL" clId="{8882B39D-4A97-4859-9317-36DC6C19658C}" dt="2026-09-14T20:52:50.174" v="1736"/>
          <ac:spMkLst>
            <pc:docMk/>
            <pc:sldMk cId="1740424933" sldId="322"/>
            <ac:spMk id="5" creationId="{5D9FC6AC-4A12-4825-8ABE-0732B8EF4D16}"/>
          </ac:spMkLst>
        </pc:spChg>
        <pc:spChg chg="add mod">
          <ac:chgData name="Janet Coates" userId="ea7fc184-bcb7-4e42-ab6a-4b572a518a51" providerId="ADAL" clId="{8882B39D-4A97-4859-9317-36DC6C19658C}" dt="2026-09-15T20:20:00.062" v="2641" actId="2"/>
          <ac:spMkLst>
            <pc:docMk/>
            <pc:sldMk cId="1740424933" sldId="322"/>
            <ac:spMk id="6" creationId="{85A382A3-A5E4-E94E-35BC-0FFC736285DE}"/>
          </ac:spMkLst>
        </pc:spChg>
        <pc:spChg chg="add del">
          <ac:chgData name="Janet Coates" userId="ea7fc184-bcb7-4e42-ab6a-4b572a518a51" providerId="ADAL" clId="{8882B39D-4A97-4859-9317-36DC6C19658C}" dt="2026-09-14T19:25:06.901" v="726" actId="26606"/>
          <ac:spMkLst>
            <pc:docMk/>
            <pc:sldMk cId="1740424933" sldId="322"/>
            <ac:spMk id="8" creationId="{AB8C311F-7253-4AED-9701-7FC0708C41C7}"/>
          </ac:spMkLst>
        </pc:spChg>
        <pc:spChg chg="add del">
          <ac:chgData name="Janet Coates" userId="ea7fc184-bcb7-4e42-ab6a-4b572a518a51" providerId="ADAL" clId="{8882B39D-4A97-4859-9317-36DC6C19658C}" dt="2026-09-14T19:25:06.901" v="726" actId="26606"/>
          <ac:spMkLst>
            <pc:docMk/>
            <pc:sldMk cId="1740424933" sldId="322"/>
            <ac:spMk id="10" creationId="{FD073016-B734-483B-8953-5BADEE145112}"/>
          </ac:spMkLst>
        </pc:spChg>
        <pc:spChg chg="add del">
          <ac:chgData name="Janet Coates" userId="ea7fc184-bcb7-4e42-ab6a-4b572a518a51" providerId="ADAL" clId="{8882B39D-4A97-4859-9317-36DC6C19658C}" dt="2026-09-14T19:25:06.901" v="726" actId="26606"/>
          <ac:spMkLst>
            <pc:docMk/>
            <pc:sldMk cId="1740424933" sldId="322"/>
            <ac:spMk id="12" creationId="{90A7EAB6-59D3-4325-8DE6-E0CA4009CE53}"/>
          </ac:spMkLst>
        </pc:spChg>
        <pc:spChg chg="add del">
          <ac:chgData name="Janet Coates" userId="ea7fc184-bcb7-4e42-ab6a-4b572a518a51" providerId="ADAL" clId="{8882B39D-4A97-4859-9317-36DC6C19658C}" dt="2026-09-14T19:25:06.901" v="726" actId="26606"/>
          <ac:spMkLst>
            <pc:docMk/>
            <pc:sldMk cId="1740424933" sldId="322"/>
            <ac:spMk id="14" creationId="{A8D57A06-A426-446D-B02C-A2DC6B62E45E}"/>
          </ac:spMkLst>
        </pc:spChg>
        <pc:picChg chg="add mod">
          <ac:chgData name="Janet Coates" userId="ea7fc184-bcb7-4e42-ab6a-4b572a518a51" providerId="ADAL" clId="{8882B39D-4A97-4859-9317-36DC6C19658C}" dt="2026-09-14T19:25:14.579" v="727" actId="26606"/>
          <ac:picMkLst>
            <pc:docMk/>
            <pc:sldMk cId="1740424933" sldId="322"/>
            <ac:picMk id="3" creationId="{6BB59900-65DF-0708-7201-5DAFF21B479E}"/>
          </ac:picMkLst>
        </pc:picChg>
      </pc:sldChg>
      <pc:sldChg chg="addSp delSp modSp new mod setBg delDesignElem">
        <pc:chgData name="Janet Coates" userId="ea7fc184-bcb7-4e42-ab6a-4b572a518a51" providerId="ADAL" clId="{8882B39D-4A97-4859-9317-36DC6C19658C}" dt="2026-09-14T20:52:50.174" v="1736"/>
        <pc:sldMkLst>
          <pc:docMk/>
          <pc:sldMk cId="1309143267" sldId="323"/>
        </pc:sldMkLst>
        <pc:spChg chg="add mod">
          <ac:chgData name="Janet Coates" userId="ea7fc184-bcb7-4e42-ab6a-4b572a518a51" providerId="ADAL" clId="{8882B39D-4A97-4859-9317-36DC6C19658C}" dt="2026-09-14T19:33:05.344" v="903" actId="207"/>
          <ac:spMkLst>
            <pc:docMk/>
            <pc:sldMk cId="1309143267" sldId="323"/>
            <ac:spMk id="10" creationId="{E5EA7467-8B96-776C-5F07-47A560F1E8DE}"/>
          </ac:spMkLst>
        </pc:spChg>
        <pc:spChg chg="add mod">
          <ac:chgData name="Janet Coates" userId="ea7fc184-bcb7-4e42-ab6a-4b572a518a51" providerId="ADAL" clId="{8882B39D-4A97-4859-9317-36DC6C19658C}" dt="2026-09-14T20:02:07.948" v="1150" actId="1076"/>
          <ac:spMkLst>
            <pc:docMk/>
            <pc:sldMk cId="1309143267" sldId="323"/>
            <ac:spMk id="11" creationId="{AC1D3BB5-AD86-21CA-E61E-45A974CA4D00}"/>
          </ac:spMkLst>
        </pc:spChg>
        <pc:spChg chg="add mod">
          <ac:chgData name="Janet Coates" userId="ea7fc184-bcb7-4e42-ab6a-4b572a518a51" providerId="ADAL" clId="{8882B39D-4A97-4859-9317-36DC6C19658C}" dt="2026-09-14T20:02:11.629" v="1151" actId="1076"/>
          <ac:spMkLst>
            <pc:docMk/>
            <pc:sldMk cId="1309143267" sldId="323"/>
            <ac:spMk id="12" creationId="{0995AA1E-085C-1A83-A109-DF119DED57FE}"/>
          </ac:spMkLst>
        </pc:spChg>
        <pc:spChg chg="add mod">
          <ac:chgData name="Janet Coates" userId="ea7fc184-bcb7-4e42-ab6a-4b572a518a51" providerId="ADAL" clId="{8882B39D-4A97-4859-9317-36DC6C19658C}" dt="2026-09-14T20:02:03.781" v="1149" actId="1076"/>
          <ac:spMkLst>
            <pc:docMk/>
            <pc:sldMk cId="1309143267" sldId="323"/>
            <ac:spMk id="13" creationId="{4E538540-1F21-7309-93EC-296703206111}"/>
          </ac:spMkLst>
        </pc:spChg>
        <pc:spChg chg="add del">
          <ac:chgData name="Janet Coates" userId="ea7fc184-bcb7-4e42-ab6a-4b572a518a51" providerId="ADAL" clId="{8882B39D-4A97-4859-9317-36DC6C19658C}" dt="2026-09-14T19:30:31.054" v="832" actId="26606"/>
          <ac:spMkLst>
            <pc:docMk/>
            <pc:sldMk cId="1309143267" sldId="323"/>
            <ac:spMk id="14" creationId="{6C2997EE-0889-44C3-AC0D-18F26AC9AAAB}"/>
          </ac:spMkLst>
        </pc:spChg>
        <pc:spChg chg="add mod">
          <ac:chgData name="Janet Coates" userId="ea7fc184-bcb7-4e42-ab6a-4b572a518a51" providerId="ADAL" clId="{8882B39D-4A97-4859-9317-36DC6C19658C}" dt="2026-09-14T20:02:59.246" v="1183" actId="20577"/>
          <ac:spMkLst>
            <pc:docMk/>
            <pc:sldMk cId="1309143267" sldId="323"/>
            <ac:spMk id="15" creationId="{548CCD15-4AEB-C99F-7428-D08E26629D54}"/>
          </ac:spMkLst>
        </pc:spChg>
        <pc:spChg chg="add del">
          <ac:chgData name="Janet Coates" userId="ea7fc184-bcb7-4e42-ab6a-4b572a518a51" providerId="ADAL" clId="{8882B39D-4A97-4859-9317-36DC6C19658C}" dt="2026-09-14T20:52:50.174" v="1736"/>
          <ac:spMkLst>
            <pc:docMk/>
            <pc:sldMk cId="1309143267" sldId="323"/>
            <ac:spMk id="19" creationId="{A06622B5-0D3E-459F-977C-302B9D9989E1}"/>
          </ac:spMkLst>
        </pc:spChg>
        <pc:spChg chg="add del">
          <ac:chgData name="Janet Coates" userId="ea7fc184-bcb7-4e42-ab6a-4b572a518a51" providerId="ADAL" clId="{8882B39D-4A97-4859-9317-36DC6C19658C}" dt="2026-09-14T20:52:50.174" v="1736"/>
          <ac:spMkLst>
            <pc:docMk/>
            <pc:sldMk cId="1309143267" sldId="323"/>
            <ac:spMk id="21" creationId="{B22EB6A2-EE25-4D0A-B8F7-560339BF7EF6}"/>
          </ac:spMkLst>
        </pc:spChg>
        <pc:spChg chg="add del">
          <ac:chgData name="Janet Coates" userId="ea7fc184-bcb7-4e42-ab6a-4b572a518a51" providerId="ADAL" clId="{8882B39D-4A97-4859-9317-36DC6C19658C}" dt="2026-09-14T20:52:50.174" v="1736"/>
          <ac:spMkLst>
            <pc:docMk/>
            <pc:sldMk cId="1309143267" sldId="323"/>
            <ac:spMk id="23" creationId="{03EE06E7-68E3-478C-8B9B-551876F1B7C2}"/>
          </ac:spMkLst>
        </pc:spChg>
        <pc:picChg chg="add mod">
          <ac:chgData name="Janet Coates" userId="ea7fc184-bcb7-4e42-ab6a-4b572a518a51" providerId="ADAL" clId="{8882B39D-4A97-4859-9317-36DC6C19658C}" dt="2026-09-14T19:30:31.054" v="832" actId="26606"/>
          <ac:picMkLst>
            <pc:docMk/>
            <pc:sldMk cId="1309143267" sldId="323"/>
            <ac:picMk id="3" creationId="{2BE250CC-8241-DD81-9416-CBA991A2C501}"/>
          </ac:picMkLst>
        </pc:picChg>
        <pc:picChg chg="add mod">
          <ac:chgData name="Janet Coates" userId="ea7fc184-bcb7-4e42-ab6a-4b572a518a51" providerId="ADAL" clId="{8882B39D-4A97-4859-9317-36DC6C19658C}" dt="2026-09-14T19:30:31.054" v="832" actId="26606"/>
          <ac:picMkLst>
            <pc:docMk/>
            <pc:sldMk cId="1309143267" sldId="323"/>
            <ac:picMk id="5" creationId="{5613FFF3-E13D-5E1A-32BD-EE2BDD3B9D20}"/>
          </ac:picMkLst>
        </pc:picChg>
        <pc:picChg chg="add mod ord">
          <ac:chgData name="Janet Coates" userId="ea7fc184-bcb7-4e42-ab6a-4b572a518a51" providerId="ADAL" clId="{8882B39D-4A97-4859-9317-36DC6C19658C}" dt="2026-09-14T19:30:31.054" v="832" actId="26606"/>
          <ac:picMkLst>
            <pc:docMk/>
            <pc:sldMk cId="1309143267" sldId="323"/>
            <ac:picMk id="7" creationId="{7E632E61-5617-B6B7-7549-D510A2040F3E}"/>
          </ac:picMkLst>
        </pc:picChg>
        <pc:picChg chg="add mod ord">
          <ac:chgData name="Janet Coates" userId="ea7fc184-bcb7-4e42-ab6a-4b572a518a51" providerId="ADAL" clId="{8882B39D-4A97-4859-9317-36DC6C19658C}" dt="2026-09-14T19:32:54.368" v="901" actId="1076"/>
          <ac:picMkLst>
            <pc:docMk/>
            <pc:sldMk cId="1309143267" sldId="323"/>
            <ac:picMk id="9" creationId="{39392760-02D7-4B4D-FBDA-007EDA006AF0}"/>
          </ac:picMkLst>
        </pc:picChg>
      </pc:sldChg>
      <pc:sldChg chg="addSp delSp modSp new mod setBg delDesignElem">
        <pc:chgData name="Janet Coates" userId="ea7fc184-bcb7-4e42-ab6a-4b572a518a51" providerId="ADAL" clId="{8882B39D-4A97-4859-9317-36DC6C19658C}" dt="2026-09-14T20:52:50.174" v="1736"/>
        <pc:sldMkLst>
          <pc:docMk/>
          <pc:sldMk cId="159739219" sldId="324"/>
        </pc:sldMkLst>
        <pc:spChg chg="add mod">
          <ac:chgData name="Janet Coates" userId="ea7fc184-bcb7-4e42-ab6a-4b572a518a51" providerId="ADAL" clId="{8882B39D-4A97-4859-9317-36DC6C19658C}" dt="2026-09-14T19:37:31.653" v="1047" actId="1076"/>
          <ac:spMkLst>
            <pc:docMk/>
            <pc:sldMk cId="159739219" sldId="324"/>
            <ac:spMk id="6" creationId="{EC8834B0-AC4E-57A8-2780-5FFDEE47381F}"/>
          </ac:spMkLst>
        </pc:spChg>
        <pc:spChg chg="add mod">
          <ac:chgData name="Janet Coates" userId="ea7fc184-bcb7-4e42-ab6a-4b572a518a51" providerId="ADAL" clId="{8882B39D-4A97-4859-9317-36DC6C19658C}" dt="2026-09-14T20:04:24.675" v="1222" actId="1076"/>
          <ac:spMkLst>
            <pc:docMk/>
            <pc:sldMk cId="159739219" sldId="324"/>
            <ac:spMk id="7" creationId="{E7712BAC-6DF3-501C-4BE9-A17450483693}"/>
          </ac:spMkLst>
        </pc:spChg>
        <pc:spChg chg="add mod">
          <ac:chgData name="Janet Coates" userId="ea7fc184-bcb7-4e42-ab6a-4b572a518a51" providerId="ADAL" clId="{8882B39D-4A97-4859-9317-36DC6C19658C}" dt="2026-09-14T20:05:04.301" v="1258" actId="1076"/>
          <ac:spMkLst>
            <pc:docMk/>
            <pc:sldMk cId="159739219" sldId="324"/>
            <ac:spMk id="8" creationId="{1DB1B85C-75A7-1769-9470-59BD3F94AC99}"/>
          </ac:spMkLst>
        </pc:spChg>
        <pc:spChg chg="add del">
          <ac:chgData name="Janet Coates" userId="ea7fc184-bcb7-4e42-ab6a-4b572a518a51" providerId="ADAL" clId="{8882B39D-4A97-4859-9317-36DC6C19658C}" dt="2026-09-14T20:52:50.174" v="1736"/>
          <ac:spMkLst>
            <pc:docMk/>
            <pc:sldMk cId="159739219" sldId="324"/>
            <ac:spMk id="10" creationId="{22C6C9C9-83BF-4A6C-A1BF-C1735C61B4FF}"/>
          </ac:spMkLst>
        </pc:spChg>
        <pc:picChg chg="add mod">
          <ac:chgData name="Janet Coates" userId="ea7fc184-bcb7-4e42-ab6a-4b572a518a51" providerId="ADAL" clId="{8882B39D-4A97-4859-9317-36DC6C19658C}" dt="2026-09-14T20:04:18.929" v="1220" actId="1076"/>
          <ac:picMkLst>
            <pc:docMk/>
            <pc:sldMk cId="159739219" sldId="324"/>
            <ac:picMk id="3" creationId="{33081081-D4AD-3481-F253-51C82234E01F}"/>
          </ac:picMkLst>
        </pc:picChg>
        <pc:picChg chg="add mod">
          <ac:chgData name="Janet Coates" userId="ea7fc184-bcb7-4e42-ab6a-4b572a518a51" providerId="ADAL" clId="{8882B39D-4A97-4859-9317-36DC6C19658C}" dt="2026-09-14T19:36:46.347" v="1014" actId="26606"/>
          <ac:picMkLst>
            <pc:docMk/>
            <pc:sldMk cId="159739219" sldId="324"/>
            <ac:picMk id="5" creationId="{6DB8E208-D640-ABC9-8F9C-5996943F88B0}"/>
          </ac:picMkLst>
        </pc:picChg>
      </pc:sldChg>
      <pc:sldChg chg="addSp delSp modSp new mod ord setBg delDesignElem">
        <pc:chgData name="Janet Coates" userId="ea7fc184-bcb7-4e42-ab6a-4b572a518a51" providerId="ADAL" clId="{8882B39D-4A97-4859-9317-36DC6C19658C}" dt="2026-09-15T20:25:10.736" v="2717" actId="14100"/>
        <pc:sldMkLst>
          <pc:docMk/>
          <pc:sldMk cId="3712685008" sldId="325"/>
        </pc:sldMkLst>
        <pc:spChg chg="add mod">
          <ac:chgData name="Janet Coates" userId="ea7fc184-bcb7-4e42-ab6a-4b572a518a51" providerId="ADAL" clId="{8882B39D-4A97-4859-9317-36DC6C19658C}" dt="2026-09-15T20:22:15.857" v="2706" actId="20577"/>
          <ac:spMkLst>
            <pc:docMk/>
            <pc:sldMk cId="3712685008" sldId="325"/>
            <ac:spMk id="4" creationId="{088A731C-0176-BEC9-3405-1E8B9DC3F309}"/>
          </ac:spMkLst>
        </pc:spChg>
        <pc:spChg chg="add mod">
          <ac:chgData name="Janet Coates" userId="ea7fc184-bcb7-4e42-ab6a-4b572a518a51" providerId="ADAL" clId="{8882B39D-4A97-4859-9317-36DC6C19658C}" dt="2026-09-14T20:11:53.068" v="1439" actId="1076"/>
          <ac:spMkLst>
            <pc:docMk/>
            <pc:sldMk cId="3712685008" sldId="325"/>
            <ac:spMk id="12" creationId="{41285B4E-099C-5052-A3C1-D2255C17B66C}"/>
          </ac:spMkLst>
        </pc:spChg>
        <pc:spChg chg="add mod">
          <ac:chgData name="Janet Coates" userId="ea7fc184-bcb7-4e42-ab6a-4b572a518a51" providerId="ADAL" clId="{8882B39D-4A97-4859-9317-36DC6C19658C}" dt="2026-09-14T20:14:13.287" v="1474" actId="1076"/>
          <ac:spMkLst>
            <pc:docMk/>
            <pc:sldMk cId="3712685008" sldId="325"/>
            <ac:spMk id="13" creationId="{8770893D-199B-806F-23F5-AF0D50E00010}"/>
          </ac:spMkLst>
        </pc:spChg>
        <pc:spChg chg="add mod">
          <ac:chgData name="Janet Coates" userId="ea7fc184-bcb7-4e42-ab6a-4b572a518a51" providerId="ADAL" clId="{8882B39D-4A97-4859-9317-36DC6C19658C}" dt="2026-09-14T20:14:53.906" v="1501" actId="207"/>
          <ac:spMkLst>
            <pc:docMk/>
            <pc:sldMk cId="3712685008" sldId="325"/>
            <ac:spMk id="14" creationId="{CCFF19D7-9E08-23F3-533F-17F11ACB30C0}"/>
          </ac:spMkLst>
        </pc:spChg>
        <pc:spChg chg="add mod">
          <ac:chgData name="Janet Coates" userId="ea7fc184-bcb7-4e42-ab6a-4b572a518a51" providerId="ADAL" clId="{8882B39D-4A97-4859-9317-36DC6C19658C}" dt="2026-09-15T20:22:44.711" v="2707" actId="2"/>
          <ac:spMkLst>
            <pc:docMk/>
            <pc:sldMk cId="3712685008" sldId="325"/>
            <ac:spMk id="15" creationId="{B6F48CA9-499B-AE0E-B622-4AF7BA165D75}"/>
          </ac:spMkLst>
        </pc:spChg>
        <pc:spChg chg="add del">
          <ac:chgData name="Janet Coates" userId="ea7fc184-bcb7-4e42-ab6a-4b572a518a51" providerId="ADAL" clId="{8882B39D-4A97-4859-9317-36DC6C19658C}" dt="2026-09-14T20:52:50.174" v="1736"/>
          <ac:spMkLst>
            <pc:docMk/>
            <pc:sldMk cId="3712685008" sldId="325"/>
            <ac:spMk id="16" creationId="{25414FA1-2D4C-41DB-83DE-4F3E38C10A63}"/>
          </ac:spMkLst>
        </pc:spChg>
        <pc:spChg chg="add mod">
          <ac:chgData name="Janet Coates" userId="ea7fc184-bcb7-4e42-ab6a-4b572a518a51" providerId="ADAL" clId="{8882B39D-4A97-4859-9317-36DC6C19658C}" dt="2026-09-14T20:18:00.426" v="1623" actId="1076"/>
          <ac:spMkLst>
            <pc:docMk/>
            <pc:sldMk cId="3712685008" sldId="325"/>
            <ac:spMk id="17" creationId="{C74AC594-FDA8-7668-0C33-A10FEBEDEE11}"/>
          </ac:spMkLst>
        </pc:spChg>
        <pc:picChg chg="add del mod">
          <ac:chgData name="Janet Coates" userId="ea7fc184-bcb7-4e42-ab6a-4b572a518a51" providerId="ADAL" clId="{8882B39D-4A97-4859-9317-36DC6C19658C}" dt="2026-09-14T20:09:46.535" v="1409" actId="21"/>
          <ac:picMkLst>
            <pc:docMk/>
            <pc:sldMk cId="3712685008" sldId="325"/>
            <ac:picMk id="3" creationId="{14E09A18-EE44-833A-EE3E-52C585A97073}"/>
          </ac:picMkLst>
        </pc:picChg>
        <pc:picChg chg="add mod">
          <ac:chgData name="Janet Coates" userId="ea7fc184-bcb7-4e42-ab6a-4b572a518a51" providerId="ADAL" clId="{8882B39D-4A97-4859-9317-36DC6C19658C}" dt="2026-09-15T20:25:10.736" v="2717" actId="14100"/>
          <ac:picMkLst>
            <pc:docMk/>
            <pc:sldMk cId="3712685008" sldId="325"/>
            <ac:picMk id="3" creationId="{6875D0AC-F9A0-3253-EEB4-F6108429C8EC}"/>
          </ac:picMkLst>
        </pc:picChg>
        <pc:picChg chg="add mod ord">
          <ac:chgData name="Janet Coates" userId="ea7fc184-bcb7-4e42-ab6a-4b572a518a51" providerId="ADAL" clId="{8882B39D-4A97-4859-9317-36DC6C19658C}" dt="2026-09-14T20:11:02.964" v="1418" actId="26606"/>
          <ac:picMkLst>
            <pc:docMk/>
            <pc:sldMk cId="3712685008" sldId="325"/>
            <ac:picMk id="5" creationId="{645B13DE-6DE5-A72D-2E0B-525474368603}"/>
          </ac:picMkLst>
        </pc:picChg>
        <pc:picChg chg="add mod ord">
          <ac:chgData name="Janet Coates" userId="ea7fc184-bcb7-4e42-ab6a-4b572a518a51" providerId="ADAL" clId="{8882B39D-4A97-4859-9317-36DC6C19658C}" dt="2026-09-14T20:11:02.964" v="1418" actId="26606"/>
          <ac:picMkLst>
            <pc:docMk/>
            <pc:sldMk cId="3712685008" sldId="325"/>
            <ac:picMk id="7" creationId="{80025E4F-8CDA-3EA4-4DEB-D86EFB5030DA}"/>
          </ac:picMkLst>
        </pc:picChg>
        <pc:picChg chg="add mod">
          <ac:chgData name="Janet Coates" userId="ea7fc184-bcb7-4e42-ab6a-4b572a518a51" providerId="ADAL" clId="{8882B39D-4A97-4859-9317-36DC6C19658C}" dt="2026-09-15T20:24:43.276" v="2714" actId="1076"/>
          <ac:picMkLst>
            <pc:docMk/>
            <pc:sldMk cId="3712685008" sldId="325"/>
            <ac:picMk id="9" creationId="{CD274E94-2ACF-84FA-413F-1EE660608096}"/>
          </ac:picMkLst>
        </pc:picChg>
        <pc:picChg chg="add mod">
          <ac:chgData name="Janet Coates" userId="ea7fc184-bcb7-4e42-ab6a-4b572a518a51" providerId="ADAL" clId="{8882B39D-4A97-4859-9317-36DC6C19658C}" dt="2026-09-14T20:11:02.964" v="1418" actId="26606"/>
          <ac:picMkLst>
            <pc:docMk/>
            <pc:sldMk cId="3712685008" sldId="325"/>
            <ac:picMk id="11" creationId="{D93DD79B-3737-63A1-E417-F2A5FCBED283}"/>
          </ac:picMkLst>
        </pc:picChg>
      </pc:sldChg>
      <pc:sldChg chg="addSp delSp modSp new mod setBg">
        <pc:chgData name="Janet Coates" userId="ea7fc184-bcb7-4e42-ab6a-4b572a518a51" providerId="ADAL" clId="{8882B39D-4A97-4859-9317-36DC6C19658C}" dt="2026-09-15T20:19:59.549" v="2640" actId="2"/>
        <pc:sldMkLst>
          <pc:docMk/>
          <pc:sldMk cId="1673677559" sldId="326"/>
        </pc:sldMkLst>
        <pc:spChg chg="add mod ord">
          <ac:chgData name="Janet Coates" userId="ea7fc184-bcb7-4e42-ab6a-4b572a518a51" providerId="ADAL" clId="{8882B39D-4A97-4859-9317-36DC6C19658C}" dt="2026-09-15T20:19:59.549" v="2640" actId="2"/>
          <ac:spMkLst>
            <pc:docMk/>
            <pc:sldMk cId="1673677559" sldId="326"/>
            <ac:spMk id="2" creationId="{0E6579A6-E7FA-B1CF-E139-7C3E99635255}"/>
          </ac:spMkLst>
        </pc:spChg>
        <pc:spChg chg="add del">
          <ac:chgData name="Janet Coates" userId="ea7fc184-bcb7-4e42-ab6a-4b572a518a51" providerId="ADAL" clId="{8882B39D-4A97-4859-9317-36DC6C19658C}" dt="2026-09-14T21:22:42.100" v="2607" actId="26606"/>
          <ac:spMkLst>
            <pc:docMk/>
            <pc:sldMk cId="1673677559" sldId="326"/>
            <ac:spMk id="13" creationId="{B00278AE-C62A-3610-2127-E5F5BEDC2228}"/>
          </ac:spMkLst>
        </pc:spChg>
        <pc:picChg chg="add mod">
          <ac:chgData name="Janet Coates" userId="ea7fc184-bcb7-4e42-ab6a-4b572a518a51" providerId="ADAL" clId="{8882B39D-4A97-4859-9317-36DC6C19658C}" dt="2026-09-14T21:22:42.100" v="2607" actId="26606"/>
          <ac:picMkLst>
            <pc:docMk/>
            <pc:sldMk cId="1673677559" sldId="326"/>
            <ac:picMk id="4" creationId="{48E15E32-CA14-7E91-0A2D-955BD1F783FE}"/>
          </ac:picMkLst>
        </pc:picChg>
        <pc:picChg chg="add mod">
          <ac:chgData name="Janet Coates" userId="ea7fc184-bcb7-4e42-ab6a-4b572a518a51" providerId="ADAL" clId="{8882B39D-4A97-4859-9317-36DC6C19658C}" dt="2026-09-14T21:22:42.100" v="2607" actId="26606"/>
          <ac:picMkLst>
            <pc:docMk/>
            <pc:sldMk cId="1673677559" sldId="326"/>
            <ac:picMk id="6" creationId="{C0B1F0C1-8722-FD47-20FF-20F757B7D287}"/>
          </ac:picMkLst>
        </pc:picChg>
        <pc:picChg chg="add mod">
          <ac:chgData name="Janet Coates" userId="ea7fc184-bcb7-4e42-ab6a-4b572a518a51" providerId="ADAL" clId="{8882B39D-4A97-4859-9317-36DC6C19658C}" dt="2026-09-14T21:22:42.100" v="2607" actId="26606"/>
          <ac:picMkLst>
            <pc:docMk/>
            <pc:sldMk cId="1673677559" sldId="326"/>
            <ac:picMk id="8" creationId="{A2F4618A-8573-D781-0347-AF6BDC3CCCDA}"/>
          </ac:picMkLst>
        </pc:picChg>
        <pc:cxnChg chg="add del">
          <ac:chgData name="Janet Coates" userId="ea7fc184-bcb7-4e42-ab6a-4b572a518a51" providerId="ADAL" clId="{8882B39D-4A97-4859-9317-36DC6C19658C}" dt="2026-09-14T21:22:42.100" v="2607" actId="26606"/>
          <ac:cxnSpMkLst>
            <pc:docMk/>
            <pc:sldMk cId="1673677559" sldId="326"/>
            <ac:cxnSpMk id="15" creationId="{249EDD1B-F94D-B4E6-ACAA-566B9A26FDE3}"/>
          </ac:cxnSpMkLst>
        </pc:cxnChg>
      </pc:sldChg>
      <pc:sldMasterChg chg="setBg modSldLayout">
        <pc:chgData name="Janet Coates" userId="ea7fc184-bcb7-4e42-ab6a-4b572a518a51" providerId="ADAL" clId="{8882B39D-4A97-4859-9317-36DC6C19658C}" dt="2026-09-14T19:06:26.205" v="520"/>
        <pc:sldMasterMkLst>
          <pc:docMk/>
          <pc:sldMasterMk cId="4007643615" sldId="2147483648"/>
        </pc:sldMasterMkLst>
        <pc:sldLayoutChg chg="setBg">
          <pc:chgData name="Janet Coates" userId="ea7fc184-bcb7-4e42-ab6a-4b572a518a51" providerId="ADAL" clId="{8882B39D-4A97-4859-9317-36DC6C19658C}" dt="2026-09-14T19:06:26.205" v="520"/>
          <pc:sldLayoutMkLst>
            <pc:docMk/>
            <pc:sldMasterMk cId="4007643615" sldId="2147483648"/>
            <pc:sldLayoutMk cId="4020079747" sldId="2147483649"/>
          </pc:sldLayoutMkLst>
        </pc:sldLayoutChg>
        <pc:sldLayoutChg chg="setBg">
          <pc:chgData name="Janet Coates" userId="ea7fc184-bcb7-4e42-ab6a-4b572a518a51" providerId="ADAL" clId="{8882B39D-4A97-4859-9317-36DC6C19658C}" dt="2026-09-14T19:06:26.205" v="520"/>
          <pc:sldLayoutMkLst>
            <pc:docMk/>
            <pc:sldMasterMk cId="4007643615" sldId="2147483648"/>
            <pc:sldLayoutMk cId="3140737170" sldId="2147483650"/>
          </pc:sldLayoutMkLst>
        </pc:sldLayoutChg>
        <pc:sldLayoutChg chg="setBg">
          <pc:chgData name="Janet Coates" userId="ea7fc184-bcb7-4e42-ab6a-4b572a518a51" providerId="ADAL" clId="{8882B39D-4A97-4859-9317-36DC6C19658C}" dt="2026-09-14T19:06:26.205" v="520"/>
          <pc:sldLayoutMkLst>
            <pc:docMk/>
            <pc:sldMasterMk cId="4007643615" sldId="2147483648"/>
            <pc:sldLayoutMk cId="2998660421" sldId="2147483651"/>
          </pc:sldLayoutMkLst>
        </pc:sldLayoutChg>
        <pc:sldLayoutChg chg="setBg">
          <pc:chgData name="Janet Coates" userId="ea7fc184-bcb7-4e42-ab6a-4b572a518a51" providerId="ADAL" clId="{8882B39D-4A97-4859-9317-36DC6C19658C}" dt="2026-09-14T19:06:26.205" v="520"/>
          <pc:sldLayoutMkLst>
            <pc:docMk/>
            <pc:sldMasterMk cId="4007643615" sldId="2147483648"/>
            <pc:sldLayoutMk cId="3653529869" sldId="2147483652"/>
          </pc:sldLayoutMkLst>
        </pc:sldLayoutChg>
        <pc:sldLayoutChg chg="setBg">
          <pc:chgData name="Janet Coates" userId="ea7fc184-bcb7-4e42-ab6a-4b572a518a51" providerId="ADAL" clId="{8882B39D-4A97-4859-9317-36DC6C19658C}" dt="2026-09-14T19:06:26.205" v="520"/>
          <pc:sldLayoutMkLst>
            <pc:docMk/>
            <pc:sldMasterMk cId="4007643615" sldId="2147483648"/>
            <pc:sldLayoutMk cId="2122380400" sldId="2147483653"/>
          </pc:sldLayoutMkLst>
        </pc:sldLayoutChg>
        <pc:sldLayoutChg chg="setBg">
          <pc:chgData name="Janet Coates" userId="ea7fc184-bcb7-4e42-ab6a-4b572a518a51" providerId="ADAL" clId="{8882B39D-4A97-4859-9317-36DC6C19658C}" dt="2026-09-14T19:06:26.205" v="520"/>
          <pc:sldLayoutMkLst>
            <pc:docMk/>
            <pc:sldMasterMk cId="4007643615" sldId="2147483648"/>
            <pc:sldLayoutMk cId="507957751" sldId="2147483654"/>
          </pc:sldLayoutMkLst>
        </pc:sldLayoutChg>
        <pc:sldLayoutChg chg="setBg">
          <pc:chgData name="Janet Coates" userId="ea7fc184-bcb7-4e42-ab6a-4b572a518a51" providerId="ADAL" clId="{8882B39D-4A97-4859-9317-36DC6C19658C}" dt="2026-09-14T19:06:26.205" v="520"/>
          <pc:sldLayoutMkLst>
            <pc:docMk/>
            <pc:sldMasterMk cId="4007643615" sldId="2147483648"/>
            <pc:sldLayoutMk cId="620013570" sldId="2147483655"/>
          </pc:sldLayoutMkLst>
        </pc:sldLayoutChg>
        <pc:sldLayoutChg chg="setBg">
          <pc:chgData name="Janet Coates" userId="ea7fc184-bcb7-4e42-ab6a-4b572a518a51" providerId="ADAL" clId="{8882B39D-4A97-4859-9317-36DC6C19658C}" dt="2026-09-14T19:06:26.205" v="520"/>
          <pc:sldLayoutMkLst>
            <pc:docMk/>
            <pc:sldMasterMk cId="4007643615" sldId="2147483648"/>
            <pc:sldLayoutMk cId="1197361762" sldId="2147483656"/>
          </pc:sldLayoutMkLst>
        </pc:sldLayoutChg>
        <pc:sldLayoutChg chg="setBg">
          <pc:chgData name="Janet Coates" userId="ea7fc184-bcb7-4e42-ab6a-4b572a518a51" providerId="ADAL" clId="{8882B39D-4A97-4859-9317-36DC6C19658C}" dt="2026-09-14T19:06:26.205" v="520"/>
          <pc:sldLayoutMkLst>
            <pc:docMk/>
            <pc:sldMasterMk cId="4007643615" sldId="2147483648"/>
            <pc:sldLayoutMk cId="2960459265" sldId="2147483657"/>
          </pc:sldLayoutMkLst>
        </pc:sldLayoutChg>
        <pc:sldLayoutChg chg="setBg">
          <pc:chgData name="Janet Coates" userId="ea7fc184-bcb7-4e42-ab6a-4b572a518a51" providerId="ADAL" clId="{8882B39D-4A97-4859-9317-36DC6C19658C}" dt="2026-09-14T19:06:26.205" v="520"/>
          <pc:sldLayoutMkLst>
            <pc:docMk/>
            <pc:sldMasterMk cId="4007643615" sldId="2147483648"/>
            <pc:sldLayoutMk cId="2734265285" sldId="2147483658"/>
          </pc:sldLayoutMkLst>
        </pc:sldLayoutChg>
        <pc:sldLayoutChg chg="setBg">
          <pc:chgData name="Janet Coates" userId="ea7fc184-bcb7-4e42-ab6a-4b572a518a51" providerId="ADAL" clId="{8882B39D-4A97-4859-9317-36DC6C19658C}" dt="2026-09-14T19:06:26.205" v="520"/>
          <pc:sldLayoutMkLst>
            <pc:docMk/>
            <pc:sldMasterMk cId="4007643615" sldId="2147483648"/>
            <pc:sldLayoutMk cId="1105401126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1EB67-F4CD-40F9-A3C4-E8625A507A8B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674F8A-DC55-457A-A1E0-DC5C339297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016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674F8A-DC55-457A-A1E0-DC5C339297F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041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674F8A-DC55-457A-A1E0-DC5C339297F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8588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674F8A-DC55-457A-A1E0-DC5C339297F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3788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674F8A-DC55-457A-A1E0-DC5C339297F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9724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674F8A-DC55-457A-A1E0-DC5C339297F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4893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674F8A-DC55-457A-A1E0-DC5C339297F5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2213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674F8A-DC55-457A-A1E0-DC5C339297F5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8756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674F8A-DC55-457A-A1E0-DC5C339297F5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987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A845E-824C-9A26-27FE-B458E90FE1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95D66A-07CA-7A63-A94F-0913053B70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93CEB-8C30-6047-A569-A43BABD3A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7AD54-6399-4394-B1E8-F9E52B8F7B0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FDC2FB-B529-8A0D-5C6D-A2AA8C0CD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10ED6F-A742-ADE7-CBCD-1912A41E4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B7622-1F68-42CA-AB8A-688539C1D2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079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17FE6-B76B-1547-462E-E2CFBBABA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FB09A-297D-5DBC-6886-2D4802E8A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188C11-C767-C758-D827-B242C48F2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7AD54-6399-4394-B1E8-F9E52B8F7B0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3DB5C6-133A-91C3-CA47-99F2DB37D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27BB69-91E3-6F9A-DE4F-FBBE27199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B7622-1F68-42CA-AB8A-688539C1D2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737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73777-41DD-6085-865B-F921CD801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34D43F-47AA-0C78-342C-B2755A6BA4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887F14-58AE-8C86-AE20-A08FFDA0A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7AD54-6399-4394-B1E8-F9E52B8F7B0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610B58-178C-4E11-917A-158B69374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293B7A-6372-800F-697A-79DD3A856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B7622-1F68-42CA-AB8A-688539C1D2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660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3E4FC-BDE3-D7D6-09FC-786613BC6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84E073-8E75-182E-45E8-982C1F16D0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6A11C6-68A2-96AE-25FA-A3336A68FC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493A56-BBBF-FE42-5EEE-65ED6AC5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7AD54-6399-4394-B1E8-F9E52B8F7B0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B50C40-F8CC-ACA3-B5F9-89523B6A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DD29C6-983A-FA20-0645-B6BA6617B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B7622-1F68-42CA-AB8A-688539C1D2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529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C71E6-CB7D-189E-EBC5-0AEE4FCF9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FF3283-E595-646E-51A6-88F2EC3AF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70DDE7-0207-D16B-C006-4B8929FF78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6AC8C8-9A1F-6948-E7DD-531DC22DF4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1C6578-3F5C-062B-259C-04195C6798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3E578D-001D-ABFF-A06A-837EA1B11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7AD54-6399-4394-B1E8-F9E52B8F7B0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27C9CD-6A4E-A207-ABD3-4BA56736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C68941-B869-6B12-F236-9FDABFA91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B7622-1F68-42CA-AB8A-688539C1D2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380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400F7-70E4-91C2-7E07-31D97859F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228ABF-7F3E-F7EE-6CA0-1EAF778B9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7AD54-6399-4394-B1E8-F9E52B8F7B0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BCC397-F5AE-36E0-44DA-F10F464C2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C669AC-86F8-BFA7-E82C-8394DA1FD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B7622-1F68-42CA-AB8A-688539C1D2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957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267D5D-56E3-81F5-C6AC-E18345FA0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7AD54-6399-4394-B1E8-F9E52B8F7B0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069A8A-7E41-9C57-32AA-B4F1AC408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0E3620-433B-188B-9CFB-74AB030C4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B7622-1F68-42CA-AB8A-688539C1D2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013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D7019-2D86-9443-FFB7-87F05B896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1DD3B-39C5-A0EE-75C2-E9B4AD219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6F289E-42D3-2EF8-E688-1DE38EE631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864994-20BD-6B78-7774-A13DA4BAF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7AD54-6399-4394-B1E8-F9E52B8F7B0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04423E-FCDA-A285-35D1-DAD240EA2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E2322C-4B21-37C9-04CE-2680D0DBA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B7622-1F68-42CA-AB8A-688539C1D2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361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01CE4-F7E8-9268-B50B-F561551FA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9DD468-77EF-A95B-FB90-4ADD4E3066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9462C-D2B8-7E3F-AEF9-DE775AF2B3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89E51A-5432-4259-D05C-498A56703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7AD54-6399-4394-B1E8-F9E52B8F7B0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79264A-6020-EDDE-E713-BCDDE1D8E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8235E9-ECB6-D229-26A8-649677087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B7622-1F68-42CA-AB8A-688539C1D2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459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6A696-B338-90D4-3EB0-19758054A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91C5F9-CE6C-7383-EEE9-02215FA36A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447DE1-9AFB-6939-9C7B-6C42A6EDC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7AD54-6399-4394-B1E8-F9E52B8F7B0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AD29D0-08F4-3630-DD91-7011D2EC2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7DCE12-B73A-5611-C980-4FD027078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B7622-1F68-42CA-AB8A-688539C1D2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265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80C30E-3530-C1BE-B360-5FEBA8B1B0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34D260-18E7-26EE-0204-1666620E1B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11D7F-D7F4-6009-B7BB-4C3798C42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7AD54-6399-4394-B1E8-F9E52B8F7B0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2CC7CC-6DB8-E118-1E15-9AB756D94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9EBCEE-1FFD-C167-06A4-2307DD21B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B7622-1F68-42CA-AB8A-688539C1D2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401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chemeClr val="accent3">
                <a:lumMod val="20000"/>
                <a:lumOff val="80000"/>
              </a:schemeClr>
            </a:gs>
            <a:gs pos="5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5F8E22-4B25-9B12-62D6-DEFBDC80D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388553-0B2F-2761-60BD-57787B8BB6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B1361B-095C-CB08-EADB-12AAC572F2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C7AD54-6399-4394-B1E8-F9E52B8F7B0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6392D-2E13-1441-2F0C-7C849B68D3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AD60AC-78F6-B5A2-F74E-2EACE08DB1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9B7622-1F68-42CA-AB8A-688539C1D2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643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e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7" Type="http://schemas.openxmlformats.org/officeDocument/2006/relationships/image" Target="../media/image54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svg"/><Relationship Id="rId5" Type="http://schemas.openxmlformats.org/officeDocument/2006/relationships/image" Target="../media/image52.svg"/><Relationship Id="rId4" Type="http://schemas.openxmlformats.org/officeDocument/2006/relationships/image" Target="../media/image51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svg"/><Relationship Id="rId4" Type="http://schemas.openxmlformats.org/officeDocument/2006/relationships/image" Target="../media/image5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8B6CE-BDEB-6980-6642-F4EC95D3EB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6506" y="1704030"/>
            <a:ext cx="5994399" cy="1925862"/>
          </a:xfrm>
          <a:noFill/>
        </p:spPr>
        <p:txBody>
          <a:bodyPr>
            <a:noAutofit/>
          </a:bodyPr>
          <a:lstStyle/>
          <a:p>
            <a:r>
              <a:rPr lang="en-US" sz="6600" dirty="0">
                <a:latin typeface="Comic Sans MS" panose="030F0702030302020204" pitchFamily="66" charset="0"/>
              </a:rPr>
              <a:t>Global Adventures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F1DAD0-2B2F-541E-76CA-B7C79310A8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04233" y="3945743"/>
            <a:ext cx="3973386" cy="1485319"/>
          </a:xfrm>
          <a:noFill/>
        </p:spPr>
        <p:txBody>
          <a:bodyPr>
            <a:normAutofit/>
          </a:bodyPr>
          <a:lstStyle/>
          <a:p>
            <a:r>
              <a:rPr lang="en-US" sz="4800" b="1" dirty="0">
                <a:latin typeface="Comic Sans MS" panose="030F0702030302020204" pitchFamily="66" charset="0"/>
              </a:rPr>
              <a:t>Spain</a:t>
            </a:r>
          </a:p>
        </p:txBody>
      </p:sp>
      <p:pic>
        <p:nvPicPr>
          <p:cNvPr id="9" name="Picture 8" descr="A group of children holding a hot air balloon&#10;&#10;Description automatically generated">
            <a:extLst>
              <a:ext uri="{FF2B5EF4-FFF2-40B4-BE49-F238E27FC236}">
                <a16:creationId xmlns:a16="http://schemas.microsoft.com/office/drawing/2014/main" id="{31D86476-7BF6-9A89-0631-3D4FAA35A0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49" r="2" b="3958"/>
          <a:stretch/>
        </p:blipFill>
        <p:spPr>
          <a:xfrm>
            <a:off x="20" y="10"/>
            <a:ext cx="6992881" cy="6857990"/>
          </a:xfrm>
          <a:prstGeom prst="rect">
            <a:avLst/>
          </a:prstGeom>
          <a:gradFill>
            <a:gsLst>
              <a:gs pos="25000">
                <a:schemeClr val="accent3">
                  <a:lumMod val="20000"/>
                  <a:lumOff val="80000"/>
                </a:schemeClr>
              </a:gs>
              <a:gs pos="51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</p:spTree>
    <p:extLst>
      <p:ext uri="{BB962C8B-B14F-4D97-AF65-F5344CB8AC3E}">
        <p14:creationId xmlns:p14="http://schemas.microsoft.com/office/powerpoint/2010/main" val="2534164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30959-87C4-94B7-F461-0651E74A9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9006" y="495365"/>
            <a:ext cx="5151179" cy="140247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4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Theme Verse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374BE2DB-B10A-55DA-9860-574E12D5314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" r="13"/>
          <a:stretch/>
        </p:blipFill>
        <p:spPr>
          <a:xfrm>
            <a:off x="0" y="-40058"/>
            <a:ext cx="5151179" cy="685799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4C3243-8B41-FF5B-F692-37DFA750A8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74968" y="1387394"/>
            <a:ext cx="6329103" cy="5299733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R="0" algn="ctr">
              <a:spcBef>
                <a:spcPts val="600"/>
              </a:spcBef>
            </a:pPr>
            <a:r>
              <a:rPr lang="en-US" sz="4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</a:t>
            </a:r>
            <a:r>
              <a:rPr lang="en-US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ng to the </a:t>
            </a:r>
            <a:r>
              <a:rPr lang="en-US" sz="4000" i="1" cap="small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Lord</a:t>
            </a:r>
            <a:r>
              <a:rPr lang="en-US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a new song; sing to the </a:t>
            </a:r>
            <a:r>
              <a:rPr lang="en-US" sz="4000" i="1" cap="small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Lord</a:t>
            </a:r>
            <a:r>
              <a:rPr lang="en-US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marR="0" algn="ctr">
              <a:spcBef>
                <a:spcPts val="600"/>
              </a:spcBef>
            </a:pPr>
            <a:r>
              <a:rPr lang="en-US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 the earth.</a:t>
            </a:r>
            <a:br>
              <a:rPr lang="en-US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Sing to the </a:t>
            </a:r>
            <a:r>
              <a:rPr lang="en-US" sz="4000" i="1" cap="small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Lord</a:t>
            </a:r>
            <a:r>
              <a:rPr lang="en-US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praise his name; proclaim his salvation day after day.</a:t>
            </a:r>
            <a:br>
              <a:rPr lang="en-US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Declare his glory among the nations, his marvelous deeds among all peoples.</a:t>
            </a:r>
            <a:endParaRPr lang="en-US" sz="40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algn="r"/>
            <a:r>
              <a:rPr lang="en-US" sz="2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Psalms 96:1-3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DBD006-D456-06A5-4C1A-14D5976E7D3C}"/>
              </a:ext>
            </a:extLst>
          </p:cNvPr>
          <p:cNvSpPr txBox="1"/>
          <p:nvPr/>
        </p:nvSpPr>
        <p:spPr>
          <a:xfrm>
            <a:off x="146424" y="6556322"/>
            <a:ext cx="15900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Unsplash: Ben White</a:t>
            </a:r>
          </a:p>
        </p:txBody>
      </p:sp>
    </p:spTree>
    <p:extLst>
      <p:ext uri="{BB962C8B-B14F-4D97-AF65-F5344CB8AC3E}">
        <p14:creationId xmlns:p14="http://schemas.microsoft.com/office/powerpoint/2010/main" val="3828048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94B30-9E19-1572-54EF-9D6CA0E0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02114" y="2039254"/>
            <a:ext cx="7387772" cy="2206171"/>
          </a:xfrm>
        </p:spPr>
        <p:txBody>
          <a:bodyPr anchor="ctr">
            <a:normAutofit/>
          </a:bodyPr>
          <a:lstStyle/>
          <a:p>
            <a:r>
              <a:rPr lang="en-US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anose="030F0702030302020204" pitchFamily="66" charset="0"/>
              </a:rPr>
              <a:t>Explore the Country</a:t>
            </a:r>
          </a:p>
        </p:txBody>
      </p:sp>
      <p:pic>
        <p:nvPicPr>
          <p:cNvPr id="4" name="Picture 3" descr="A black and white globe with a pin on top&#10;&#10;Description automatically generated">
            <a:extLst>
              <a:ext uri="{FF2B5EF4-FFF2-40B4-BE49-F238E27FC236}">
                <a16:creationId xmlns:a16="http://schemas.microsoft.com/office/drawing/2014/main" id="{0C00309B-5635-4EC9-FDD1-779BF28B52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975" y="1038225"/>
            <a:ext cx="2571948" cy="3600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044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DF9AB50-7B4F-991F-311F-FA1248000037}"/>
              </a:ext>
            </a:extLst>
          </p:cNvPr>
          <p:cNvSpPr txBox="1"/>
          <p:nvPr/>
        </p:nvSpPr>
        <p:spPr>
          <a:xfrm>
            <a:off x="1730646" y="4824786"/>
            <a:ext cx="47415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/>
              <a:t>Spain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FE3708-8004-7870-8887-01F2FAC2F8A5}"/>
              </a:ext>
            </a:extLst>
          </p:cNvPr>
          <p:cNvSpPr txBox="1"/>
          <p:nvPr/>
        </p:nvSpPr>
        <p:spPr>
          <a:xfrm>
            <a:off x="8294600" y="5671716"/>
            <a:ext cx="32686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CIA World Fact Book, Public domain, via Wikimedia Commons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3BAA7C-DD12-DB4F-2944-688A0AB81577}"/>
              </a:ext>
            </a:extLst>
          </p:cNvPr>
          <p:cNvSpPr txBox="1"/>
          <p:nvPr/>
        </p:nvSpPr>
        <p:spPr>
          <a:xfrm>
            <a:off x="957810" y="4337531"/>
            <a:ext cx="191430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Photo: Resource Database/ Unsplash</a:t>
            </a:r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C76A42-E17D-6F53-AFBD-5CE833EA1B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2925" y="363762"/>
            <a:ext cx="4935223" cy="39481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90BF5B7-91B1-3A53-E73F-4613254B09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4178" y="947956"/>
            <a:ext cx="4314897" cy="4655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889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6194942-7813-5733-FA68-7738F9CB77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851979C-0A8E-9584-47D3-B5BDBBDC5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640080"/>
            <a:ext cx="2752354" cy="2709275"/>
          </a:xfrm>
          <a:prstGeom prst="ellipse">
            <a:avLst/>
          </a:prstGeom>
          <a:solidFill>
            <a:srgbClr val="FFFFFF"/>
          </a:solidFill>
          <a:ln w="174625" cmpd="thinThick">
            <a:solidFill>
              <a:srgbClr val="FFFFFF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b="1" dirty="0">
                <a:solidFill>
                  <a:srgbClr val="262626"/>
                </a:solidFill>
              </a:rPr>
              <a:t>Madrid</a:t>
            </a:r>
            <a:br>
              <a:rPr lang="en-US" sz="2800" b="1" dirty="0">
                <a:solidFill>
                  <a:srgbClr val="262626"/>
                </a:solidFill>
              </a:rPr>
            </a:br>
            <a:r>
              <a:rPr lang="en-US" sz="2800" b="1" dirty="0">
                <a:solidFill>
                  <a:srgbClr val="262626"/>
                </a:solidFill>
              </a:rPr>
              <a:t> </a:t>
            </a:r>
            <a:r>
              <a:rPr lang="en-US" sz="1800" b="1" dirty="0">
                <a:solidFill>
                  <a:srgbClr val="262626"/>
                </a:solidFill>
              </a:rPr>
              <a:t>(the capital city)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139F15-41C4-D3EE-D003-4711A8A33D7D}"/>
              </a:ext>
            </a:extLst>
          </p:cNvPr>
          <p:cNvSpPr txBox="1"/>
          <p:nvPr/>
        </p:nvSpPr>
        <p:spPr>
          <a:xfrm>
            <a:off x="952229" y="4629234"/>
            <a:ext cx="7086302" cy="1485319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</a:pPr>
            <a:endParaRPr lang="en-US" sz="24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E57E7B-B7A6-FBE8-9CC6-40D31BF4E382}"/>
              </a:ext>
            </a:extLst>
          </p:cNvPr>
          <p:cNvSpPr txBox="1"/>
          <p:nvPr/>
        </p:nvSpPr>
        <p:spPr>
          <a:xfrm>
            <a:off x="3493008" y="4617268"/>
            <a:ext cx="2574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7C1BB6-2B5E-8999-6693-8A94358375AF}"/>
              </a:ext>
            </a:extLst>
          </p:cNvPr>
          <p:cNvSpPr txBox="1"/>
          <p:nvPr/>
        </p:nvSpPr>
        <p:spPr>
          <a:xfrm>
            <a:off x="267467" y="6468408"/>
            <a:ext cx="218200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Photo: </a:t>
            </a:r>
            <a:r>
              <a:rPr lang="it-IT" sz="900" dirty="0">
                <a:solidFill>
                  <a:schemeClr val="bg1"/>
                </a:solidFill>
              </a:rPr>
              <a:t>Jorge Fernandez Salas/ Unsplash</a:t>
            </a:r>
            <a:endParaRPr 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790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DF2BD-2049-EA74-E920-F5EA844F1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772" y="4733182"/>
            <a:ext cx="10506456" cy="111086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5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Natural </a:t>
            </a:r>
            <a:br>
              <a:rPr lang="en-US" sz="5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5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Beauty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984F840-75C3-291B-8C28-41B74B1CE2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7" r="5927"/>
          <a:stretch/>
        </p:blipFill>
        <p:spPr>
          <a:xfrm>
            <a:off x="954480" y="351638"/>
            <a:ext cx="3965439" cy="300483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EA3EB30-B1BA-4708-0164-E91BBB1533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1" r="5951"/>
          <a:stretch/>
        </p:blipFill>
        <p:spPr>
          <a:xfrm>
            <a:off x="8302683" y="4290212"/>
            <a:ext cx="3199695" cy="24245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D002F2E-F358-4E5D-575A-86A7015439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61" b="21561"/>
          <a:stretch/>
        </p:blipFill>
        <p:spPr>
          <a:xfrm>
            <a:off x="343547" y="3603249"/>
            <a:ext cx="3731891" cy="28278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E24D3B-1995-8831-29B0-4917A31D48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2" r="6022"/>
          <a:stretch/>
        </p:blipFill>
        <p:spPr>
          <a:xfrm>
            <a:off x="5421089" y="96234"/>
            <a:ext cx="5055889" cy="383113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163EEB3-F36C-62AD-9366-1C21E0219353}"/>
              </a:ext>
            </a:extLst>
          </p:cNvPr>
          <p:cNvSpPr txBox="1"/>
          <p:nvPr/>
        </p:nvSpPr>
        <p:spPr>
          <a:xfrm>
            <a:off x="1086375" y="3092791"/>
            <a:ext cx="39260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Photo: Allberto Restifo/Unsplash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518159-D55D-1138-DCED-05B465C1C01A}"/>
              </a:ext>
            </a:extLst>
          </p:cNvPr>
          <p:cNvSpPr txBox="1"/>
          <p:nvPr/>
        </p:nvSpPr>
        <p:spPr>
          <a:xfrm>
            <a:off x="2134998" y="6184893"/>
            <a:ext cx="44881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Photo: Reiseuhu/Unsplash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03D5F4-48CA-E251-E2DC-D33BB70F51CA}"/>
              </a:ext>
            </a:extLst>
          </p:cNvPr>
          <p:cNvSpPr txBox="1"/>
          <p:nvPr/>
        </p:nvSpPr>
        <p:spPr>
          <a:xfrm>
            <a:off x="9248863" y="6522184"/>
            <a:ext cx="21980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Photo: Dominik Sostmann/Unsplash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E0769A-30A8-4203-CC07-A4B33590DCA0}"/>
              </a:ext>
            </a:extLst>
          </p:cNvPr>
          <p:cNvSpPr txBox="1"/>
          <p:nvPr/>
        </p:nvSpPr>
        <p:spPr>
          <a:xfrm>
            <a:off x="8183978" y="3681146"/>
            <a:ext cx="3437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Photo: Meina Yin/Unsplash</a:t>
            </a:r>
          </a:p>
        </p:txBody>
      </p:sp>
    </p:spTree>
    <p:extLst>
      <p:ext uri="{BB962C8B-B14F-4D97-AF65-F5344CB8AC3E}">
        <p14:creationId xmlns:p14="http://schemas.microsoft.com/office/powerpoint/2010/main" val="448557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4C86B26-E4C5-4DFC-26C3-52F21240D5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68" r="2" b="34148"/>
          <a:stretch>
            <a:fillRect/>
          </a:stretch>
        </p:blipFill>
        <p:spPr>
          <a:xfrm>
            <a:off x="7143" y="59444"/>
            <a:ext cx="7534620" cy="4197368"/>
          </a:xfrm>
          <a:custGeom>
            <a:avLst/>
            <a:gdLst/>
            <a:ahLst/>
            <a:cxnLst/>
            <a:rect l="l" t="t" r="r" b="b"/>
            <a:pathLst>
              <a:path w="7534640" h="4197368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509063" y="4095753"/>
                  <a:pt x="4453918" y="4128339"/>
                  <a:pt x="4430941" y="4172622"/>
                </a:cubicBezTo>
                <a:lnTo>
                  <a:pt x="4423415" y="4197368"/>
                </a:lnTo>
                <a:lnTo>
                  <a:pt x="0" y="4197368"/>
                </a:ln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3CDB704-0EFA-B550-8A59-44B6CC9D5E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59" r="-1" b="17667"/>
          <a:stretch>
            <a:fillRect/>
          </a:stretch>
        </p:blipFill>
        <p:spPr>
          <a:xfrm>
            <a:off x="7653536" y="1"/>
            <a:ext cx="4538463" cy="3877247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4568933-1594-8334-8A0E-3C4885DE8B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93" r="-1" b="23911"/>
          <a:stretch>
            <a:fillRect/>
          </a:stretch>
        </p:blipFill>
        <p:spPr>
          <a:xfrm>
            <a:off x="1" y="4316255"/>
            <a:ext cx="6836850" cy="2541737"/>
          </a:xfrm>
          <a:custGeom>
            <a:avLst/>
            <a:gdLst/>
            <a:ahLst/>
            <a:cxnLst/>
            <a:rect l="l" t="t" r="r" b="b"/>
            <a:pathLst>
              <a:path w="6836850" h="2541737">
                <a:moveTo>
                  <a:pt x="0" y="0"/>
                </a:moveTo>
                <a:lnTo>
                  <a:pt x="4460098" y="0"/>
                </a:lnTo>
                <a:lnTo>
                  <a:pt x="4483996" y="31836"/>
                </a:lnTo>
                <a:cubicBezTo>
                  <a:pt x="4644419" y="28495"/>
                  <a:pt x="4627708" y="282495"/>
                  <a:pt x="4788129" y="245732"/>
                </a:cubicBezTo>
                <a:cubicBezTo>
                  <a:pt x="4754709" y="362707"/>
                  <a:pt x="4641076" y="302548"/>
                  <a:pt x="4600971" y="389443"/>
                </a:cubicBezTo>
                <a:cubicBezTo>
                  <a:pt x="4684524" y="462970"/>
                  <a:pt x="4844945" y="409497"/>
                  <a:pt x="4871683" y="563233"/>
                </a:cubicBezTo>
                <a:cubicBezTo>
                  <a:pt x="4838262" y="723655"/>
                  <a:pt x="4945210" y="703602"/>
                  <a:pt x="5032105" y="713629"/>
                </a:cubicBezTo>
                <a:cubicBezTo>
                  <a:pt x="5239317" y="733683"/>
                  <a:pt x="5439843" y="747050"/>
                  <a:pt x="5643713" y="780472"/>
                </a:cubicBezTo>
                <a:cubicBezTo>
                  <a:pt x="5693844" y="790498"/>
                  <a:pt x="5810819" y="767103"/>
                  <a:pt x="5800794" y="870709"/>
                </a:cubicBezTo>
                <a:cubicBezTo>
                  <a:pt x="5790767" y="954261"/>
                  <a:pt x="5700529" y="924184"/>
                  <a:pt x="5643713" y="927525"/>
                </a:cubicBezTo>
                <a:cubicBezTo>
                  <a:pt x="5329553" y="967632"/>
                  <a:pt x="5012052" y="904131"/>
                  <a:pt x="4701235" y="907472"/>
                </a:cubicBezTo>
                <a:cubicBezTo>
                  <a:pt x="4664472" y="907472"/>
                  <a:pt x="4657787" y="1017762"/>
                  <a:pt x="4577576" y="980999"/>
                </a:cubicBezTo>
                <a:cubicBezTo>
                  <a:pt x="4788129" y="1081263"/>
                  <a:pt x="5767372" y="1108001"/>
                  <a:pt x="6094900" y="1161474"/>
                </a:cubicBezTo>
                <a:cubicBezTo>
                  <a:pt x="5754004" y="1542477"/>
                  <a:pt x="5429817" y="1311870"/>
                  <a:pt x="5159105" y="1525765"/>
                </a:cubicBezTo>
                <a:cubicBezTo>
                  <a:pt x="5159105" y="1525765"/>
                  <a:pt x="5212580" y="1525765"/>
                  <a:pt x="5443187" y="1595950"/>
                </a:cubicBezTo>
                <a:cubicBezTo>
                  <a:pt x="5627002" y="1652765"/>
                  <a:pt x="5536765" y="1732976"/>
                  <a:pt x="6001321" y="1886715"/>
                </a:cubicBezTo>
                <a:cubicBezTo>
                  <a:pt x="5824188" y="1936846"/>
                  <a:pt x="5593581" y="1839925"/>
                  <a:pt x="5506685" y="2100610"/>
                </a:cubicBezTo>
                <a:cubicBezTo>
                  <a:pt x="5643713" y="2147401"/>
                  <a:pt x="5807477" y="2103953"/>
                  <a:pt x="5904398" y="2227611"/>
                </a:cubicBezTo>
                <a:cubicBezTo>
                  <a:pt x="5934478" y="2264375"/>
                  <a:pt x="5964557" y="2287770"/>
                  <a:pt x="6001321" y="2307821"/>
                </a:cubicBezTo>
                <a:cubicBezTo>
                  <a:pt x="5984612" y="2314507"/>
                  <a:pt x="5964557" y="2321190"/>
                  <a:pt x="5951188" y="2327874"/>
                </a:cubicBezTo>
                <a:cubicBezTo>
                  <a:pt x="5977925" y="2351271"/>
                  <a:pt x="6663060" y="2478270"/>
                  <a:pt x="6836850" y="2481613"/>
                </a:cubicBezTo>
                <a:cubicBezTo>
                  <a:pt x="6761652" y="2506679"/>
                  <a:pt x="6636845" y="2527828"/>
                  <a:pt x="6553814" y="2540165"/>
                </a:cubicBezTo>
                <a:lnTo>
                  <a:pt x="6542822" y="2541737"/>
                </a:lnTo>
                <a:lnTo>
                  <a:pt x="0" y="2541737"/>
                </a:lnTo>
                <a:close/>
              </a:path>
            </a:pathLst>
          </a:cu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A916598-F14A-8F61-6A25-74E569C2A55A}"/>
              </a:ext>
            </a:extLst>
          </p:cNvPr>
          <p:cNvSpPr txBox="1"/>
          <p:nvPr/>
        </p:nvSpPr>
        <p:spPr>
          <a:xfrm>
            <a:off x="6343650" y="3996130"/>
            <a:ext cx="5505814" cy="157691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DELICIOUS FOOD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68A0D2-8C78-1028-EFE9-46F5E1215132}"/>
              </a:ext>
            </a:extLst>
          </p:cNvPr>
          <p:cNvSpPr txBox="1"/>
          <p:nvPr/>
        </p:nvSpPr>
        <p:spPr>
          <a:xfrm>
            <a:off x="580709" y="5924099"/>
            <a:ext cx="32764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Churros and Chocolate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D6F7CB9-92DA-21B0-8B4C-A8E40F2A1D9C}"/>
              </a:ext>
            </a:extLst>
          </p:cNvPr>
          <p:cNvSpPr txBox="1"/>
          <p:nvPr/>
        </p:nvSpPr>
        <p:spPr>
          <a:xfrm>
            <a:off x="3683602" y="1105080"/>
            <a:ext cx="22872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Spanish Tortilla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B4EAB4E-3ABA-3502-3C66-1674EAB10047}"/>
              </a:ext>
            </a:extLst>
          </p:cNvPr>
          <p:cNvSpPr txBox="1"/>
          <p:nvPr/>
        </p:nvSpPr>
        <p:spPr>
          <a:xfrm>
            <a:off x="10964133" y="2847207"/>
            <a:ext cx="958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Tapas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1B97124-8A8C-F9C1-2E4E-89CFA962AF8F}"/>
              </a:ext>
            </a:extLst>
          </p:cNvPr>
          <p:cNvSpPr txBox="1"/>
          <p:nvPr/>
        </p:nvSpPr>
        <p:spPr>
          <a:xfrm>
            <a:off x="148883" y="3980037"/>
            <a:ext cx="20152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Photo: Chase Daley/Unsplash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540E88C-705C-B726-0D0F-820D36544F69}"/>
              </a:ext>
            </a:extLst>
          </p:cNvPr>
          <p:cNvSpPr txBox="1"/>
          <p:nvPr/>
        </p:nvSpPr>
        <p:spPr>
          <a:xfrm>
            <a:off x="7601221" y="3615638"/>
            <a:ext cx="20553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Photo: Alvaro Bernal/Unsplash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AF25EDB-6768-C057-B3B4-A2E3634F0D92}"/>
              </a:ext>
            </a:extLst>
          </p:cNvPr>
          <p:cNvSpPr txBox="1"/>
          <p:nvPr/>
        </p:nvSpPr>
        <p:spPr>
          <a:xfrm>
            <a:off x="4099633" y="6626112"/>
            <a:ext cx="21675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Photo: Olimpia Davies/Unsplash</a:t>
            </a:r>
          </a:p>
        </p:txBody>
      </p:sp>
    </p:spTree>
    <p:extLst>
      <p:ext uri="{BB962C8B-B14F-4D97-AF65-F5344CB8AC3E}">
        <p14:creationId xmlns:p14="http://schemas.microsoft.com/office/powerpoint/2010/main" val="920102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5000">
              <a:schemeClr val="accent3">
                <a:lumMod val="20000"/>
                <a:lumOff val="80000"/>
              </a:schemeClr>
            </a:gs>
            <a:gs pos="5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B59900-65DF-0708-7201-5DAFF21B47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91" r="1" b="1"/>
          <a:stretch>
            <a:fillRect/>
          </a:stretch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B262495-D703-1CEF-F071-455C7EEAE118}"/>
              </a:ext>
            </a:extLst>
          </p:cNvPr>
          <p:cNvSpPr txBox="1"/>
          <p:nvPr/>
        </p:nvSpPr>
        <p:spPr>
          <a:xfrm>
            <a:off x="784391" y="450699"/>
            <a:ext cx="85559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Frutas y Verduras (Fruits &amp; Vegetables</a:t>
            </a:r>
            <a:r>
              <a:rPr lang="en-US" dirty="0"/>
              <a:t>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A382A3-A5E4-E94E-35BC-0FFC736285DE}"/>
              </a:ext>
            </a:extLst>
          </p:cNvPr>
          <p:cNvSpPr txBox="1"/>
          <p:nvPr/>
        </p:nvSpPr>
        <p:spPr>
          <a:xfrm>
            <a:off x="7773709" y="6489012"/>
            <a:ext cx="31332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Photo: Jacopo Maiarelli/Unsplash</a:t>
            </a:r>
          </a:p>
        </p:txBody>
      </p:sp>
    </p:spTree>
    <p:extLst>
      <p:ext uri="{BB962C8B-B14F-4D97-AF65-F5344CB8AC3E}">
        <p14:creationId xmlns:p14="http://schemas.microsoft.com/office/powerpoint/2010/main" val="1740424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9392760-02D7-4B4D-FBDA-007EDA006A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>
            <a:fillRect/>
          </a:stretch>
        </p:blipFill>
        <p:spPr>
          <a:xfrm>
            <a:off x="-43317" y="0"/>
            <a:ext cx="12191980" cy="6858000"/>
          </a:xfrm>
          <a:prstGeom prst="rect">
            <a:avLst/>
          </a:prstGeom>
          <a:gradFill>
            <a:gsLst>
              <a:gs pos="25000">
                <a:schemeClr val="accent3">
                  <a:lumMod val="20000"/>
                  <a:lumOff val="80000"/>
                </a:schemeClr>
              </a:gs>
              <a:gs pos="51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BE250CC-8241-DD81-9416-CBA991A2C5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0" r="2685" b="-5"/>
          <a:stretch>
            <a:fillRect/>
          </a:stretch>
        </p:blipFill>
        <p:spPr>
          <a:xfrm>
            <a:off x="20" y="823196"/>
            <a:ext cx="3694156" cy="2606040"/>
          </a:xfrm>
          <a:custGeom>
            <a:avLst/>
            <a:gdLst/>
            <a:ahLst/>
            <a:cxnLst/>
            <a:rect l="l" t="t" r="r" b="b"/>
            <a:pathLst>
              <a:path w="3694176" h="2606040">
                <a:moveTo>
                  <a:pt x="0" y="0"/>
                </a:moveTo>
                <a:lnTo>
                  <a:pt x="3578728" y="0"/>
                </a:lnTo>
                <a:cubicBezTo>
                  <a:pt x="3642488" y="0"/>
                  <a:pt x="3694176" y="51688"/>
                  <a:pt x="3694176" y="115448"/>
                </a:cubicBezTo>
                <a:lnTo>
                  <a:pt x="3694176" y="2490592"/>
                </a:lnTo>
                <a:cubicBezTo>
                  <a:pt x="3694176" y="2554352"/>
                  <a:pt x="3642488" y="2606040"/>
                  <a:pt x="3578728" y="2606040"/>
                </a:cubicBezTo>
                <a:lnTo>
                  <a:pt x="0" y="2606040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13FFF3-E13D-5E1A-32BD-EE2BDD3B9D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3" r="3" b="30"/>
          <a:stretch>
            <a:fillRect/>
          </a:stretch>
        </p:blipFill>
        <p:spPr>
          <a:xfrm>
            <a:off x="4320893" y="1"/>
            <a:ext cx="4005072" cy="2962656"/>
          </a:xfrm>
          <a:custGeom>
            <a:avLst/>
            <a:gdLst/>
            <a:ahLst/>
            <a:cxnLst/>
            <a:rect l="l" t="t" r="r" b="b"/>
            <a:pathLst>
              <a:path w="4005072" h="2962656">
                <a:moveTo>
                  <a:pt x="0" y="0"/>
                </a:moveTo>
                <a:lnTo>
                  <a:pt x="4005072" y="0"/>
                </a:lnTo>
                <a:lnTo>
                  <a:pt x="4005072" y="2867525"/>
                </a:lnTo>
                <a:cubicBezTo>
                  <a:pt x="4005072" y="2920064"/>
                  <a:pt x="3962480" y="2962656"/>
                  <a:pt x="3909941" y="2962656"/>
                </a:cubicBezTo>
                <a:lnTo>
                  <a:pt x="95131" y="2962656"/>
                </a:lnTo>
                <a:cubicBezTo>
                  <a:pt x="42592" y="2962656"/>
                  <a:pt x="0" y="2920064"/>
                  <a:pt x="0" y="2867525"/>
                </a:cubicBez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632E61-5617-B6B7-7549-D510A2040F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12" r="27789" b="-1"/>
          <a:stretch>
            <a:fillRect/>
          </a:stretch>
        </p:blipFill>
        <p:spPr>
          <a:xfrm>
            <a:off x="8945880" y="823849"/>
            <a:ext cx="3246120" cy="4727448"/>
          </a:xfrm>
          <a:custGeom>
            <a:avLst/>
            <a:gdLst/>
            <a:ahLst/>
            <a:cxnLst/>
            <a:rect l="l" t="t" r="r" b="b"/>
            <a:pathLst>
              <a:path w="3246120" h="4727448">
                <a:moveTo>
                  <a:pt x="75732" y="0"/>
                </a:moveTo>
                <a:lnTo>
                  <a:pt x="3246120" y="0"/>
                </a:lnTo>
                <a:lnTo>
                  <a:pt x="3246120" y="4727448"/>
                </a:lnTo>
                <a:lnTo>
                  <a:pt x="75732" y="4727448"/>
                </a:lnTo>
                <a:cubicBezTo>
                  <a:pt x="33906" y="4727448"/>
                  <a:pt x="0" y="4693542"/>
                  <a:pt x="0" y="4651716"/>
                </a:cubicBezTo>
                <a:lnTo>
                  <a:pt x="0" y="75732"/>
                </a:lnTo>
                <a:cubicBezTo>
                  <a:pt x="0" y="33906"/>
                  <a:pt x="33906" y="0"/>
                  <a:pt x="75732" y="0"/>
                </a:cubicBezTo>
                <a:close/>
              </a:path>
            </a:pathLst>
          </a:cu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5EA7467-8B96-776C-5F07-47A560F1E8DE}"/>
              </a:ext>
            </a:extLst>
          </p:cNvPr>
          <p:cNvSpPr txBox="1"/>
          <p:nvPr/>
        </p:nvSpPr>
        <p:spPr>
          <a:xfrm>
            <a:off x="992406" y="3592288"/>
            <a:ext cx="7284366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</a:rPr>
              <a:t>Spain is Believed to </a:t>
            </a:r>
          </a:p>
          <a:p>
            <a:r>
              <a:rPr lang="en-US" sz="6000" b="1" dirty="0">
                <a:solidFill>
                  <a:schemeClr val="bg1"/>
                </a:solidFill>
              </a:rPr>
              <a:t>Have the Most Olive </a:t>
            </a:r>
          </a:p>
          <a:p>
            <a:r>
              <a:rPr lang="en-US" sz="6000" b="1" dirty="0">
                <a:solidFill>
                  <a:schemeClr val="bg1"/>
                </a:solidFill>
              </a:rPr>
              <a:t>Trees in the World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1D3BB5-AD86-21CA-E61E-45A974CA4D00}"/>
              </a:ext>
            </a:extLst>
          </p:cNvPr>
          <p:cNvSpPr txBox="1"/>
          <p:nvPr/>
        </p:nvSpPr>
        <p:spPr>
          <a:xfrm>
            <a:off x="4243261" y="2918130"/>
            <a:ext cx="19415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Photo: John Cameron/Unsplash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95AA1E-085C-1A83-A109-DF119DED57FE}"/>
              </a:ext>
            </a:extLst>
          </p:cNvPr>
          <p:cNvSpPr txBox="1"/>
          <p:nvPr/>
        </p:nvSpPr>
        <p:spPr>
          <a:xfrm>
            <a:off x="8997193" y="5510039"/>
            <a:ext cx="19415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Photo: John Cameron/Unsplash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538540-1F21-7309-93EC-296703206111}"/>
              </a:ext>
            </a:extLst>
          </p:cNvPr>
          <p:cNvSpPr txBox="1"/>
          <p:nvPr/>
        </p:nvSpPr>
        <p:spPr>
          <a:xfrm>
            <a:off x="0" y="3387652"/>
            <a:ext cx="22493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Photo: Thomas Verbruggen/Unsplash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8CCD15-4AEB-C99F-7428-D08E26629D54}"/>
              </a:ext>
            </a:extLst>
          </p:cNvPr>
          <p:cNvSpPr txBox="1"/>
          <p:nvPr/>
        </p:nvSpPr>
        <p:spPr>
          <a:xfrm>
            <a:off x="10086923" y="6570521"/>
            <a:ext cx="18694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Photo: Rodri Caruso/Unsplash</a:t>
            </a:r>
          </a:p>
        </p:txBody>
      </p:sp>
    </p:spTree>
    <p:extLst>
      <p:ext uri="{BB962C8B-B14F-4D97-AF65-F5344CB8AC3E}">
        <p14:creationId xmlns:p14="http://schemas.microsoft.com/office/powerpoint/2010/main" val="1309143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081081-D4AD-3481-F253-51C82234E0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>
            <a:fillRect/>
          </a:stretch>
        </p:blipFill>
        <p:spPr>
          <a:xfrm>
            <a:off x="20" y="4542"/>
            <a:ext cx="12191980" cy="68579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DB8E208-D640-ABC9-8F9C-5996943F88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6" r="50" b="-1"/>
          <a:stretch>
            <a:fillRect/>
          </a:stretch>
        </p:blipFill>
        <p:spPr>
          <a:xfrm>
            <a:off x="5063089" y="1"/>
            <a:ext cx="7128913" cy="6853457"/>
          </a:xfrm>
          <a:custGeom>
            <a:avLst/>
            <a:gdLst/>
            <a:ahLst/>
            <a:cxnLst/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8834B0-AC4E-57A8-2780-5FFDEE47381F}"/>
              </a:ext>
            </a:extLst>
          </p:cNvPr>
          <p:cNvSpPr txBox="1"/>
          <p:nvPr/>
        </p:nvSpPr>
        <p:spPr>
          <a:xfrm>
            <a:off x="235138" y="150163"/>
            <a:ext cx="103008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Oranges are Grown in Valencia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712BAC-6DF3-501C-4BE9-A17450483693}"/>
              </a:ext>
            </a:extLst>
          </p:cNvPr>
          <p:cNvSpPr txBox="1"/>
          <p:nvPr/>
        </p:nvSpPr>
        <p:spPr>
          <a:xfrm>
            <a:off x="92277" y="6527889"/>
            <a:ext cx="18726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Photo: Mitchell Ori/Unsplash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B1B85C-75A7-1769-9470-59BD3F94AC99}"/>
              </a:ext>
            </a:extLst>
          </p:cNvPr>
          <p:cNvSpPr txBox="1"/>
          <p:nvPr/>
        </p:nvSpPr>
        <p:spPr>
          <a:xfrm>
            <a:off x="8627545" y="6584726"/>
            <a:ext cx="18902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Photo: Molly Lowney/Unsplash</a:t>
            </a:r>
          </a:p>
        </p:txBody>
      </p:sp>
    </p:spTree>
    <p:extLst>
      <p:ext uri="{BB962C8B-B14F-4D97-AF65-F5344CB8AC3E}">
        <p14:creationId xmlns:p14="http://schemas.microsoft.com/office/powerpoint/2010/main" val="1597392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53E32C5-7B24-27AF-6832-DA6B4C69BA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6"/>
          <a:stretch>
            <a:fillRect/>
          </a:stretch>
        </p:blipFill>
        <p:spPr>
          <a:xfrm>
            <a:off x="0" y="113261"/>
            <a:ext cx="8334462" cy="67261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BC0AFA9-C77E-8E01-3572-A28D1AF3C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2724" y="1424022"/>
            <a:ext cx="344576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b="1" dirty="0"/>
              <a:t>Spain Won the Futbol World Cup in 2026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F3BEF7-D2DD-4A66-CEDE-700FA2671363}"/>
              </a:ext>
            </a:extLst>
          </p:cNvPr>
          <p:cNvSpPr txBox="1"/>
          <p:nvPr/>
        </p:nvSpPr>
        <p:spPr>
          <a:xfrm>
            <a:off x="5842262" y="6481339"/>
            <a:ext cx="3445766" cy="1485319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100" dirty="0"/>
              <a:t>Photo: Fernando Stabuli/Unsplash</a:t>
            </a:r>
          </a:p>
        </p:txBody>
      </p:sp>
    </p:spTree>
    <p:extLst>
      <p:ext uri="{BB962C8B-B14F-4D97-AF65-F5344CB8AC3E}">
        <p14:creationId xmlns:p14="http://schemas.microsoft.com/office/powerpoint/2010/main" val="68433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9A2F2-FFD5-CF95-A88E-0483A7BA2F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31" r="-2" b="-2"/>
          <a:stretch>
            <a:fillRect/>
          </a:stretch>
        </p:blipFill>
        <p:spPr>
          <a:xfrm>
            <a:off x="238676" y="112676"/>
            <a:ext cx="3809612" cy="65249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B303D2A-9ADF-4616-E2CB-5F3C671CC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9" r="54462"/>
          <a:stretch>
            <a:fillRect/>
          </a:stretch>
        </p:blipFill>
        <p:spPr>
          <a:xfrm>
            <a:off x="4190973" y="112676"/>
            <a:ext cx="3797618" cy="652493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EE23E7-B1D8-A973-0812-D8B6CCB864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92" b="5"/>
          <a:stretch>
            <a:fillRect/>
          </a:stretch>
        </p:blipFill>
        <p:spPr>
          <a:xfrm>
            <a:off x="8180091" y="78449"/>
            <a:ext cx="3822808" cy="31606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059C66-6820-2B2F-4357-5B63B0906D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8" r="9369" b="2"/>
          <a:stretch>
            <a:fillRect/>
          </a:stretch>
        </p:blipFill>
        <p:spPr>
          <a:xfrm>
            <a:off x="8180091" y="3399291"/>
            <a:ext cx="3822808" cy="318472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F8CD206-87DC-1C80-6E53-CA15EFFDBDC6}"/>
              </a:ext>
            </a:extLst>
          </p:cNvPr>
          <p:cNvSpPr txBox="1"/>
          <p:nvPr/>
        </p:nvSpPr>
        <p:spPr>
          <a:xfrm>
            <a:off x="381361" y="112676"/>
            <a:ext cx="4865563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/>
              <a:t>Mosaics Are</a:t>
            </a:r>
          </a:p>
          <a:p>
            <a:r>
              <a:rPr lang="en-US" sz="6600" b="1" dirty="0"/>
              <a:t> Everywhere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B1D654-FB45-973C-E603-3BD29F8BAECE}"/>
              </a:ext>
            </a:extLst>
          </p:cNvPr>
          <p:cNvSpPr txBox="1"/>
          <p:nvPr/>
        </p:nvSpPr>
        <p:spPr>
          <a:xfrm>
            <a:off x="189101" y="6391391"/>
            <a:ext cx="195438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Photo: Becky Van Dijk/Unsplash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D97A4F-3E62-E844-CA0F-63E59A95D8B1}"/>
              </a:ext>
            </a:extLst>
          </p:cNvPr>
          <p:cNvSpPr txBox="1"/>
          <p:nvPr/>
        </p:nvSpPr>
        <p:spPr>
          <a:xfrm>
            <a:off x="4483916" y="6391391"/>
            <a:ext cx="193995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Photo: Marwan Aboul/Unsplash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E25C05-E692-5C9B-F261-081826CCE716}"/>
              </a:ext>
            </a:extLst>
          </p:cNvPr>
          <p:cNvSpPr txBox="1"/>
          <p:nvPr/>
        </p:nvSpPr>
        <p:spPr>
          <a:xfrm>
            <a:off x="8296712" y="2992881"/>
            <a:ext cx="16017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Photo: D. Jonez/Unsplash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E73DBB-BB3F-B5F0-C038-8A6A8002772C}"/>
              </a:ext>
            </a:extLst>
          </p:cNvPr>
          <p:cNvSpPr txBox="1"/>
          <p:nvPr/>
        </p:nvSpPr>
        <p:spPr>
          <a:xfrm>
            <a:off x="8281534" y="6337797"/>
            <a:ext cx="20633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Photo: Sebastian Yepes/Unsplash</a:t>
            </a:r>
          </a:p>
        </p:txBody>
      </p:sp>
    </p:spTree>
    <p:extLst>
      <p:ext uri="{BB962C8B-B14F-4D97-AF65-F5344CB8AC3E}">
        <p14:creationId xmlns:p14="http://schemas.microsoft.com/office/powerpoint/2010/main" val="38846113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D274E94-2ACF-84FA-413F-1EE6606080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01" r="-1" b="16866"/>
          <a:stretch>
            <a:fillRect/>
          </a:stretch>
        </p:blipFill>
        <p:spPr>
          <a:xfrm>
            <a:off x="5168992" y="3235185"/>
            <a:ext cx="6105382" cy="35854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93DD79B-3737-63A1-E417-F2A5FCBED2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0" r="1" b="625"/>
          <a:stretch>
            <a:fillRect/>
          </a:stretch>
        </p:blipFill>
        <p:spPr>
          <a:xfrm>
            <a:off x="20" y="9"/>
            <a:ext cx="727989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5B13DE-6DE5-A72D-2E0B-5254743686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52" r="-3" b="9630"/>
          <a:stretch>
            <a:fillRect/>
          </a:stretch>
        </p:blipFill>
        <p:spPr>
          <a:xfrm>
            <a:off x="7458302" y="-22547"/>
            <a:ext cx="3809132" cy="31395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025E4F-8CDA-3EA4-4DEB-D86EFB5030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58"/>
          <a:stretch>
            <a:fillRect/>
          </a:stretch>
        </p:blipFill>
        <p:spPr>
          <a:xfrm>
            <a:off x="1" y="4065775"/>
            <a:ext cx="5001186" cy="279222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1285B4E-099C-5052-A3C1-D2255C17B66C}"/>
              </a:ext>
            </a:extLst>
          </p:cNvPr>
          <p:cNvSpPr txBox="1"/>
          <p:nvPr/>
        </p:nvSpPr>
        <p:spPr>
          <a:xfrm>
            <a:off x="11566045" y="117692"/>
            <a:ext cx="566181" cy="6740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/>
              <a:t>F</a:t>
            </a:r>
          </a:p>
          <a:p>
            <a:r>
              <a:rPr lang="en-US" sz="4800" b="1" dirty="0"/>
              <a:t>E</a:t>
            </a:r>
          </a:p>
          <a:p>
            <a:r>
              <a:rPr lang="en-US" sz="4800" b="1" dirty="0"/>
              <a:t>S</a:t>
            </a:r>
          </a:p>
          <a:p>
            <a:r>
              <a:rPr lang="en-US" sz="4800" b="1" dirty="0"/>
              <a:t>T</a:t>
            </a:r>
          </a:p>
          <a:p>
            <a:r>
              <a:rPr lang="en-US" sz="4800" b="1" dirty="0"/>
              <a:t>I</a:t>
            </a:r>
          </a:p>
          <a:p>
            <a:r>
              <a:rPr lang="en-US" sz="4800" b="1" dirty="0"/>
              <a:t>V</a:t>
            </a:r>
          </a:p>
          <a:p>
            <a:r>
              <a:rPr lang="en-US" sz="4800" b="1" dirty="0"/>
              <a:t>A</a:t>
            </a:r>
          </a:p>
          <a:p>
            <a:r>
              <a:rPr lang="en-US" sz="4800" b="1" dirty="0"/>
              <a:t>L</a:t>
            </a:r>
          </a:p>
          <a:p>
            <a:r>
              <a:rPr lang="en-US" sz="4800" b="1" dirty="0"/>
              <a:t>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70893D-199B-806F-23F5-AF0D50E00010}"/>
              </a:ext>
            </a:extLst>
          </p:cNvPr>
          <p:cNvSpPr txBox="1"/>
          <p:nvPr/>
        </p:nvSpPr>
        <p:spPr>
          <a:xfrm>
            <a:off x="7499124" y="2902714"/>
            <a:ext cx="19607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Photo: Junior Verhelst/Unsplash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CFF19D7-9E08-23F3-533F-17F11ACB30C0}"/>
              </a:ext>
            </a:extLst>
          </p:cNvPr>
          <p:cNvSpPr txBox="1"/>
          <p:nvPr/>
        </p:nvSpPr>
        <p:spPr>
          <a:xfrm>
            <a:off x="2961314" y="6581163"/>
            <a:ext cx="16225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Photo: Marcelo /Unsplash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6F48CA9-499B-AE0E-B622-4AF7BA165D75}"/>
              </a:ext>
            </a:extLst>
          </p:cNvPr>
          <p:cNvSpPr txBox="1"/>
          <p:nvPr/>
        </p:nvSpPr>
        <p:spPr>
          <a:xfrm>
            <a:off x="1770891" y="3611228"/>
            <a:ext cx="29386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Photo: San Fermin pa,Pamplona Navarr/Unsplash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74AC594-FDA8-7668-0C33-A10FEBEDEE11}"/>
              </a:ext>
            </a:extLst>
          </p:cNvPr>
          <p:cNvSpPr txBox="1"/>
          <p:nvPr/>
        </p:nvSpPr>
        <p:spPr>
          <a:xfrm>
            <a:off x="7261404" y="6581163"/>
            <a:ext cx="27863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Photo: San Fermin Pamplona Navarr/Unsplash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75D0AC-F9A0-3253-EEB4-F6108429C8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63" y="1"/>
            <a:ext cx="7287476" cy="38953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88A731C-0176-BEC9-3405-1E8B9DC3F309}"/>
              </a:ext>
            </a:extLst>
          </p:cNvPr>
          <p:cNvSpPr txBox="1"/>
          <p:nvPr/>
        </p:nvSpPr>
        <p:spPr>
          <a:xfrm>
            <a:off x="214097" y="3611219"/>
            <a:ext cx="27606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Photo: San Fermin Pamplona Navarr/Unsplash</a:t>
            </a:r>
          </a:p>
        </p:txBody>
      </p:sp>
    </p:spTree>
    <p:extLst>
      <p:ext uri="{BB962C8B-B14F-4D97-AF65-F5344CB8AC3E}">
        <p14:creationId xmlns:p14="http://schemas.microsoft.com/office/powerpoint/2010/main" val="37126850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589D945-6CFF-14BA-7A6A-6F18EC590A78}"/>
              </a:ext>
            </a:extLst>
          </p:cNvPr>
          <p:cNvSpPr txBox="1"/>
          <p:nvPr/>
        </p:nvSpPr>
        <p:spPr>
          <a:xfrm>
            <a:off x="2379406" y="2399071"/>
            <a:ext cx="82885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Explore God’s Work</a:t>
            </a:r>
          </a:p>
        </p:txBody>
      </p:sp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F7B10CF-E7E9-3B07-01A7-644F3BBCF4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794" y="2533650"/>
            <a:ext cx="2694412" cy="3772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4458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752AE-6F38-D33E-D52E-18CF691A1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C87B88DC-116E-73F8-64BE-DA9381142B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60" b="26360"/>
          <a:stretch/>
        </p:blipFill>
        <p:spPr>
          <a:xfrm>
            <a:off x="294222" y="717695"/>
            <a:ext cx="3664827" cy="23102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FAEC984-31FC-D440-2C27-329B24D5BA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05" b="19105"/>
          <a:stretch/>
        </p:blipFill>
        <p:spPr>
          <a:xfrm>
            <a:off x="1308994" y="3516881"/>
            <a:ext cx="2507628" cy="20659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0253B8-DB0B-D3F4-C819-0B73D526A111}"/>
              </a:ext>
            </a:extLst>
          </p:cNvPr>
          <p:cNvSpPr txBox="1"/>
          <p:nvPr/>
        </p:nvSpPr>
        <p:spPr>
          <a:xfrm>
            <a:off x="5396161" y="6073538"/>
            <a:ext cx="22058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900" dirty="0"/>
              <a:t>Photos: FMWM Europe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2C72E60-C557-3D1D-B95D-A91B4F86F4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5" b="5375"/>
          <a:stretch/>
        </p:blipFill>
        <p:spPr>
          <a:xfrm>
            <a:off x="4306290" y="925570"/>
            <a:ext cx="2830286" cy="18945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0DA718-2597-F339-FAE6-536A604D00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12315" y="3052075"/>
            <a:ext cx="2242012" cy="299559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FC6203C-BEA8-3AF2-7350-F158C15A63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04683" y="653986"/>
            <a:ext cx="3250268" cy="243770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F2699BA-A849-76A5-0422-12F7775F1BE6}"/>
              </a:ext>
            </a:extLst>
          </p:cNvPr>
          <p:cNvSpPr txBox="1"/>
          <p:nvPr/>
        </p:nvSpPr>
        <p:spPr>
          <a:xfrm>
            <a:off x="7533315" y="3274504"/>
            <a:ext cx="321230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Free Methodist Church </a:t>
            </a:r>
          </a:p>
          <a:p>
            <a:pPr algn="ctr"/>
            <a:r>
              <a:rPr lang="en-US" sz="4800" b="1" dirty="0"/>
              <a:t>Spain</a:t>
            </a:r>
          </a:p>
        </p:txBody>
      </p:sp>
    </p:spTree>
    <p:extLst>
      <p:ext uri="{BB962C8B-B14F-4D97-AF65-F5344CB8AC3E}">
        <p14:creationId xmlns:p14="http://schemas.microsoft.com/office/powerpoint/2010/main" val="33549310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B90E121-5371-5F17-FA3B-9D8244F290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95" b="13295"/>
          <a:stretch/>
        </p:blipFill>
        <p:spPr>
          <a:xfrm>
            <a:off x="-3" y="-8371"/>
            <a:ext cx="8115287" cy="44708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FC93D70-F0D1-BD3A-D5AA-03119578A1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26" r="19626"/>
          <a:stretch/>
        </p:blipFill>
        <p:spPr>
          <a:xfrm>
            <a:off x="8115292" y="-8371"/>
            <a:ext cx="4076700" cy="44708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91A3F7-8055-F95D-28DA-D1348AA47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739" y="4768553"/>
            <a:ext cx="6867289" cy="11154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b="1" dirty="0"/>
              <a:t>Mosaico Center</a:t>
            </a:r>
            <a:endParaRPr lang="en-US" sz="6000" b="1" kern="1200" dirty="0">
              <a:latin typeface="+mj-lt"/>
              <a:ea typeface="+mj-ea"/>
              <a:cs typeface="+mj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1B81B9D-4865-C186-E329-6F1FB4BE84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12" b="27812"/>
          <a:stretch/>
        </p:blipFill>
        <p:spPr>
          <a:xfrm>
            <a:off x="8115292" y="4454317"/>
            <a:ext cx="4076700" cy="241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1347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7DCF5-8184-0567-221B-8F2412B21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Adventure Story</a:t>
            </a:r>
          </a:p>
        </p:txBody>
      </p:sp>
      <p:pic>
        <p:nvPicPr>
          <p:cNvPr id="4" name="Picture 3" descr="A black and white image of a briefcase&#10;&#10;Description automatically generated">
            <a:extLst>
              <a:ext uri="{FF2B5EF4-FFF2-40B4-BE49-F238E27FC236}">
                <a16:creationId xmlns:a16="http://schemas.microsoft.com/office/drawing/2014/main" id="{92A8BD57-9675-25A3-CFE4-A1646E7C20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472" y="666728"/>
            <a:ext cx="3908040" cy="546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0840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5000">
              <a:schemeClr val="accent3">
                <a:lumMod val="20000"/>
                <a:lumOff val="80000"/>
              </a:schemeClr>
            </a:gs>
            <a:gs pos="5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AA8ABB-E28C-4BD6-B2CD-376882E92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8ADCE7-8AF6-D193-32A6-85CB2435F0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63604" y="679731"/>
            <a:ext cx="3090345" cy="3736540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US" sz="4600" b="1" i="0" u="none" strike="noStrike" kern="1200" baseline="0" dirty="0">
                <a:latin typeface="+mj-lt"/>
                <a:ea typeface="+mj-ea"/>
                <a:cs typeface="+mj-cs"/>
              </a:rPr>
              <a:t>When the Church Prays!</a:t>
            </a:r>
            <a:endParaRPr lang="en-US" sz="4600" b="1" i="1" kern="1200" dirty="0">
              <a:latin typeface="+mj-lt"/>
              <a:ea typeface="+mj-ea"/>
              <a:cs typeface="+mj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29184" y="1"/>
            <a:ext cx="2446384" cy="5777808"/>
            <a:chOff x="329184" y="1"/>
            <a:chExt cx="524256" cy="5777808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23" y="679731"/>
            <a:ext cx="7682293" cy="56628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9E0166-68D6-03E4-0708-701B7349C8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3" r="-3" b="-3"/>
          <a:stretch>
            <a:fillRect/>
          </a:stretch>
        </p:blipFill>
        <p:spPr>
          <a:xfrm>
            <a:off x="996363" y="972235"/>
            <a:ext cx="3383280" cy="50477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D27F678-CABA-0CE7-1A61-14E87DAE5E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6078"/>
          <a:stretch>
            <a:fillRect/>
          </a:stretch>
        </p:blipFill>
        <p:spPr>
          <a:xfrm>
            <a:off x="4683639" y="972235"/>
            <a:ext cx="3383280" cy="504773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7F47F10-7FCB-A5F1-399A-FEE2F47BEE61}"/>
              </a:ext>
            </a:extLst>
          </p:cNvPr>
          <p:cNvSpPr txBox="1"/>
          <p:nvPr/>
        </p:nvSpPr>
        <p:spPr>
          <a:xfrm>
            <a:off x="4038087" y="5916659"/>
            <a:ext cx="9316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Juan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038EC35-CAE9-AA33-3C99-BCF08D8D0419}"/>
              </a:ext>
            </a:extLst>
          </p:cNvPr>
          <p:cNvSpPr txBox="1"/>
          <p:nvPr/>
        </p:nvSpPr>
        <p:spPr>
          <a:xfrm>
            <a:off x="6555475" y="6312474"/>
            <a:ext cx="188064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Photos: Camilo&amp; Magally Mora</a:t>
            </a:r>
          </a:p>
        </p:txBody>
      </p:sp>
    </p:spTree>
    <p:extLst>
      <p:ext uri="{BB962C8B-B14F-4D97-AF65-F5344CB8AC3E}">
        <p14:creationId xmlns:p14="http://schemas.microsoft.com/office/powerpoint/2010/main" val="263445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B79C0-023B-7754-4366-CDD66DFB2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252386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dirty="0">
                <a:latin typeface="Comic Sans MS" panose="030F0702030302020204" pitchFamily="66" charset="0"/>
              </a:rPr>
              <a:t>People on Adventure</a:t>
            </a:r>
          </a:p>
        </p:txBody>
      </p:sp>
      <p:pic>
        <p:nvPicPr>
          <p:cNvPr id="4" name="Picture 3" descr="A black and white logo of a person in a circle&#10;&#10;Description automatically generated">
            <a:extLst>
              <a:ext uri="{FF2B5EF4-FFF2-40B4-BE49-F238E27FC236}">
                <a16:creationId xmlns:a16="http://schemas.microsoft.com/office/drawing/2014/main" id="{28930ACB-6A16-37C5-3464-6B11BAAB7D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539632"/>
            <a:ext cx="2543373" cy="3560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9978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5000">
              <a:schemeClr val="accent3">
                <a:lumMod val="20000"/>
                <a:lumOff val="80000"/>
              </a:schemeClr>
            </a:gs>
            <a:gs pos="5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235F61-A87E-755D-50C6-B250BB1831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82" y="643467"/>
            <a:ext cx="3998167" cy="2248969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817B4B8-5E01-4B44-BC25-876D56C121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0"/>
            <a:ext cx="0" cy="320040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FB7EB188-2353-8C33-A337-885F3A9713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005" y="624312"/>
            <a:ext cx="3390056" cy="2262863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683D1A4-93E5-4A4D-B103-8223A220EB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621742" y="3200400"/>
            <a:ext cx="0" cy="365760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0E8ABF4-C289-489E-BEFB-3077F9D9C7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52330" y="3200400"/>
            <a:ext cx="0" cy="365760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989CFA0-35DD-4943-B365-488C66B9B1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3609790" y="3197412"/>
            <a:ext cx="4956048" cy="1754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88AD040-1A2B-4FB4-A345-7B9F3E5ED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0" y="3994133"/>
            <a:ext cx="3602736" cy="1754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23B704A-724B-41D6-8F33-76939E727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8534400" y="3994133"/>
            <a:ext cx="3657600" cy="1754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D5A01708-07FC-CF8D-BD81-70994E067D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85" y="4315866"/>
            <a:ext cx="2336970" cy="1947475"/>
          </a:xfrm>
          <a:prstGeom prst="rect">
            <a:avLst/>
          </a:prstGeom>
          <a:gradFill>
            <a:gsLst>
              <a:gs pos="25000">
                <a:schemeClr val="accent3">
                  <a:lumMod val="20000"/>
                  <a:lumOff val="80000"/>
                </a:schemeClr>
              </a:gs>
              <a:gs pos="51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7E006B-E51B-8247-01F1-D90076C9C2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399" y="3504142"/>
            <a:ext cx="3678932" cy="27591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98C4333-236B-6E1C-7CE4-BC12BFCBAE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2105" y="4315866"/>
            <a:ext cx="2538386" cy="190379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F866F50-0442-B95F-CD01-8D52AE914FA3}"/>
              </a:ext>
            </a:extLst>
          </p:cNvPr>
          <p:cNvSpPr txBox="1"/>
          <p:nvPr/>
        </p:nvSpPr>
        <p:spPr>
          <a:xfrm>
            <a:off x="1274099" y="212348"/>
            <a:ext cx="32431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Raul, Abi &amp; Alex Arana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7923EF7-D6FF-0F12-A54F-BEB9AFA8DA8A}"/>
              </a:ext>
            </a:extLst>
          </p:cNvPr>
          <p:cNvSpPr txBox="1"/>
          <p:nvPr/>
        </p:nvSpPr>
        <p:spPr>
          <a:xfrm>
            <a:off x="7741171" y="212347"/>
            <a:ext cx="30898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Josh &amp; Susy Fajardo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1C579FC-B246-7FC9-ED56-941F646691EF}"/>
              </a:ext>
            </a:extLst>
          </p:cNvPr>
          <p:cNvSpPr txBox="1"/>
          <p:nvPr/>
        </p:nvSpPr>
        <p:spPr>
          <a:xfrm flipH="1">
            <a:off x="884583" y="6214533"/>
            <a:ext cx="2567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Kristi Lancaster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443DFA4-7A7C-7D41-9882-D8341F6CD465}"/>
              </a:ext>
            </a:extLst>
          </p:cNvPr>
          <p:cNvSpPr txBox="1"/>
          <p:nvPr/>
        </p:nvSpPr>
        <p:spPr>
          <a:xfrm>
            <a:off x="4114430" y="6263341"/>
            <a:ext cx="40019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Paulo, Clara &amp; Jonas Bettiol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923A3F1-4F84-DE9B-5EED-F219AE34F743}"/>
              </a:ext>
            </a:extLst>
          </p:cNvPr>
          <p:cNvSpPr txBox="1"/>
          <p:nvPr/>
        </p:nvSpPr>
        <p:spPr>
          <a:xfrm>
            <a:off x="8762422" y="6218720"/>
            <a:ext cx="3286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Camilo &amp; Magaly Mora</a:t>
            </a:r>
          </a:p>
        </p:txBody>
      </p:sp>
    </p:spTree>
    <p:extLst>
      <p:ext uri="{BB962C8B-B14F-4D97-AF65-F5344CB8AC3E}">
        <p14:creationId xmlns:p14="http://schemas.microsoft.com/office/powerpoint/2010/main" val="39467348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C078B-D7C8-5F63-CA09-5D5602757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8985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Comic Sans MS" panose="030F0702030302020204" pitchFamily="66" charset="0"/>
              </a:rPr>
              <a:t>Adventures in Culture</a:t>
            </a:r>
          </a:p>
        </p:txBody>
      </p:sp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9A3EC591-4C93-A2C2-DF04-40281D061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675" y="2903219"/>
            <a:ext cx="2648148" cy="370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2908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20318-69D5-427D-F970-449073690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414" y="-135650"/>
            <a:ext cx="9876386" cy="1167059"/>
          </a:xfrm>
        </p:spPr>
        <p:txBody>
          <a:bodyPr anchor="b">
            <a:noAutofit/>
          </a:bodyPr>
          <a:lstStyle/>
          <a:p>
            <a:pPr algn="ctr"/>
            <a:r>
              <a:rPr lang="en-US" sz="6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Language – Polite Phrases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E0D3A74D-5401-3909-38BC-69780C47B5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4471911"/>
              </p:ext>
            </p:extLst>
          </p:nvPr>
        </p:nvGraphicFramePr>
        <p:xfrm>
          <a:off x="1367074" y="1031409"/>
          <a:ext cx="9457851" cy="5237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064">
                  <a:extLst>
                    <a:ext uri="{9D8B030D-6E8A-4147-A177-3AD203B41FA5}">
                      <a16:colId xmlns:a16="http://schemas.microsoft.com/office/drawing/2014/main" val="4079597015"/>
                    </a:ext>
                  </a:extLst>
                </a:gridCol>
                <a:gridCol w="4682787">
                  <a:extLst>
                    <a:ext uri="{9D8B030D-6E8A-4147-A177-3AD203B41FA5}">
                      <a16:colId xmlns:a16="http://schemas.microsoft.com/office/drawing/2014/main" val="815825299"/>
                    </a:ext>
                  </a:extLst>
                </a:gridCol>
              </a:tblGrid>
              <a:tr h="856791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Spanish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English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678166"/>
                  </a:ext>
                </a:extLst>
              </a:tr>
              <a:tr h="876153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Gracias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Thank you!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005744"/>
                  </a:ext>
                </a:extLst>
              </a:tr>
              <a:tr h="876153"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/>
                        <a:t>Da 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You’re Welcome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019082"/>
                  </a:ext>
                </a:extLst>
              </a:tr>
              <a:tr h="876153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Por Favor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Please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505720"/>
                  </a:ext>
                </a:extLst>
              </a:tr>
              <a:tr h="876153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Lo siento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I’m sorry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106661"/>
                  </a:ext>
                </a:extLst>
              </a:tr>
              <a:tr h="876153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Perdón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Excuse 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9015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26508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A1C25-2AC3-ACCE-1B15-6051F150A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3925" y="414517"/>
            <a:ext cx="10517915" cy="1384431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The Joy of the Lord is My Strength</a:t>
            </a:r>
            <a:br>
              <a:rPr lang="en-US" dirty="0"/>
            </a:br>
            <a:endParaRPr lang="en-US" sz="3600" i="1" dirty="0"/>
          </a:p>
        </p:txBody>
      </p:sp>
      <p:pic>
        <p:nvPicPr>
          <p:cNvPr id="6" name="Graphic 5" descr="Music note with solid fill">
            <a:extLst>
              <a:ext uri="{FF2B5EF4-FFF2-40B4-BE49-F238E27FC236}">
                <a16:creationId xmlns:a16="http://schemas.microsoft.com/office/drawing/2014/main" id="{65D41B31-D24C-B522-F570-764C5A59299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686800">
            <a:off x="520038" y="414517"/>
            <a:ext cx="914400" cy="914400"/>
          </a:xfrm>
          <a:prstGeom prst="rect">
            <a:avLst/>
          </a:prstGeom>
        </p:spPr>
      </p:pic>
      <p:sp>
        <p:nvSpPr>
          <p:cNvPr id="10" name="Subtitle 9">
            <a:extLst>
              <a:ext uri="{FF2B5EF4-FFF2-40B4-BE49-F238E27FC236}">
                <a16:creationId xmlns:a16="http://schemas.microsoft.com/office/drawing/2014/main" id="{AC25DE92-61AD-E49B-705C-E818524A77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0038" y="1871490"/>
            <a:ext cx="11280489" cy="4633318"/>
          </a:xfrm>
        </p:spPr>
        <p:txBody>
          <a:bodyPr>
            <a:normAutofit/>
          </a:bodyPr>
          <a:lstStyle/>
          <a:p>
            <a:pPr algn="l"/>
            <a:r>
              <a:rPr lang="en-US" b="1" dirty="0"/>
              <a:t>English:					   Spanish:</a:t>
            </a:r>
          </a:p>
          <a:p>
            <a:pPr algn="l"/>
            <a:endParaRPr lang="en-US" b="1" dirty="0"/>
          </a:p>
          <a:p>
            <a:pPr algn="l"/>
            <a:r>
              <a:rPr lang="en-US" sz="2800" dirty="0"/>
              <a:t>The joy of the Lord is my strength,	  </a:t>
            </a:r>
            <a:r>
              <a:rPr lang="es-ES" sz="2800" dirty="0"/>
              <a:t>El gozo del Señor me fortaleza es,</a:t>
            </a:r>
          </a:p>
          <a:p>
            <a:pPr algn="l"/>
            <a:r>
              <a:rPr lang="en-US" sz="2800" dirty="0"/>
              <a:t>The joy of the Lord is my strength,</a:t>
            </a:r>
            <a:r>
              <a:rPr lang="en-US" sz="2800" b="1" dirty="0"/>
              <a:t>	  </a:t>
            </a:r>
            <a:r>
              <a:rPr lang="es-ES" sz="2800" dirty="0"/>
              <a:t>El gozo del Señor me fortaleza es,</a:t>
            </a:r>
            <a:endParaRPr lang="en-US" sz="2800" dirty="0"/>
          </a:p>
          <a:p>
            <a:pPr algn="l"/>
            <a:r>
              <a:rPr lang="en-US" sz="2800" dirty="0"/>
              <a:t>The joy of the Lord is my strength,</a:t>
            </a:r>
            <a:r>
              <a:rPr lang="es-ES" dirty="0"/>
              <a:t>	   </a:t>
            </a:r>
            <a:r>
              <a:rPr lang="es-ES" sz="2800" dirty="0"/>
              <a:t>El gozo del Señor me fortaleza es,</a:t>
            </a:r>
          </a:p>
          <a:p>
            <a:pPr algn="l"/>
            <a:r>
              <a:rPr lang="es-ES" sz="2800" dirty="0"/>
              <a:t>He gives me joy without measure. </a:t>
            </a:r>
            <a:r>
              <a:rPr lang="es-ES" dirty="0"/>
              <a:t>        </a:t>
            </a:r>
            <a:r>
              <a:rPr lang="es-ES" sz="2800" dirty="0"/>
              <a:t>Su gozo sin medida Él me da.</a:t>
            </a:r>
            <a:endParaRPr lang="en-US" sz="2800" dirty="0"/>
          </a:p>
          <a:p>
            <a:pPr algn="l"/>
            <a:r>
              <a:rPr lang="en-US" sz="2800" b="1" dirty="0"/>
              <a:t>	</a:t>
            </a:r>
          </a:p>
          <a:p>
            <a:pPr algn="l"/>
            <a:endParaRPr lang="en-US" sz="2800" b="1" dirty="0"/>
          </a:p>
          <a:p>
            <a:pPr algn="l"/>
            <a:r>
              <a:rPr lang="en-US" b="1" dirty="0"/>
              <a:t> </a:t>
            </a:r>
            <a:endParaRPr lang="en-US" dirty="0"/>
          </a:p>
          <a:p>
            <a:pPr algn="l"/>
            <a:endParaRPr lang="en-US" b="1" dirty="0"/>
          </a:p>
        </p:txBody>
      </p:sp>
      <p:pic>
        <p:nvPicPr>
          <p:cNvPr id="12" name="Graphic 11" descr="Music notes with solid fill">
            <a:extLst>
              <a:ext uri="{FF2B5EF4-FFF2-40B4-BE49-F238E27FC236}">
                <a16:creationId xmlns:a16="http://schemas.microsoft.com/office/drawing/2014/main" id="{EA4DDD1B-32F5-58B5-3F1C-96447736AEA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92261" y="4573729"/>
            <a:ext cx="1831620" cy="1831620"/>
          </a:xfrm>
          <a:prstGeom prst="rect">
            <a:avLst/>
          </a:prstGeom>
        </p:spPr>
      </p:pic>
      <p:pic>
        <p:nvPicPr>
          <p:cNvPr id="14" name="Graphic 13" descr="Music notation with solid fill">
            <a:extLst>
              <a:ext uri="{FF2B5EF4-FFF2-40B4-BE49-F238E27FC236}">
                <a16:creationId xmlns:a16="http://schemas.microsoft.com/office/drawing/2014/main" id="{A24F1DB6-E31A-2AF3-D8B1-5AB1BB206F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40626">
            <a:off x="9462448" y="4912058"/>
            <a:ext cx="1344304" cy="1344304"/>
          </a:xfrm>
          <a:prstGeom prst="rect">
            <a:avLst/>
          </a:prstGeom>
        </p:spPr>
      </p:pic>
      <p:pic>
        <p:nvPicPr>
          <p:cNvPr id="16" name="Graphic 15" descr="Music with solid fill">
            <a:extLst>
              <a:ext uri="{FF2B5EF4-FFF2-40B4-BE49-F238E27FC236}">
                <a16:creationId xmlns:a16="http://schemas.microsoft.com/office/drawing/2014/main" id="{0092E38B-06E8-BC37-C814-3C4AF43688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20875" y="1194999"/>
            <a:ext cx="914400" cy="914400"/>
          </a:xfrm>
          <a:prstGeom prst="rect">
            <a:avLst/>
          </a:prstGeom>
        </p:spPr>
      </p:pic>
      <p:pic>
        <p:nvPicPr>
          <p:cNvPr id="18" name="Graphic 17" descr="Treble clef outline">
            <a:extLst>
              <a:ext uri="{FF2B5EF4-FFF2-40B4-BE49-F238E27FC236}">
                <a16:creationId xmlns:a16="http://schemas.microsoft.com/office/drawing/2014/main" id="{CE9094C7-D60F-AECD-3D4F-7E31CC7F8E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0844983">
            <a:off x="846161" y="5020207"/>
            <a:ext cx="1149468" cy="114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7546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6579A6-E7FA-B1CF-E139-7C3E99635255}"/>
              </a:ext>
            </a:extLst>
          </p:cNvPr>
          <p:cNvSpPr txBox="1"/>
          <p:nvPr/>
        </p:nvSpPr>
        <p:spPr>
          <a:xfrm>
            <a:off x="424379" y="617836"/>
            <a:ext cx="11527825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Pronunciation:</a:t>
            </a:r>
            <a:endParaRPr lang="en-US" sz="2400" dirty="0"/>
          </a:p>
          <a:p>
            <a:r>
              <a:rPr lang="en-US" sz="4400" dirty="0"/>
              <a:t>El GO-so dle sayn-YOUR me for-tah-LAY</a:t>
            </a:r>
          </a:p>
          <a:p>
            <a:r>
              <a:rPr lang="en-US" sz="4400" dirty="0"/>
              <a:t>sah es,</a:t>
            </a:r>
          </a:p>
          <a:p>
            <a:r>
              <a:rPr lang="en-US" sz="4400" dirty="0"/>
              <a:t>El GO-so dle sayn-YOUR me for-tah-LAY</a:t>
            </a:r>
          </a:p>
          <a:p>
            <a:r>
              <a:rPr lang="en-US" sz="4400" dirty="0"/>
              <a:t>sah es,</a:t>
            </a:r>
          </a:p>
          <a:p>
            <a:r>
              <a:rPr lang="en-US" sz="4400" dirty="0"/>
              <a:t>El GO-so dle sayn-YOUR me for-tah-LAY</a:t>
            </a:r>
          </a:p>
          <a:p>
            <a:r>
              <a:rPr lang="en-US" sz="4400" dirty="0"/>
              <a:t>sah es,</a:t>
            </a:r>
          </a:p>
          <a:p>
            <a:r>
              <a:rPr lang="en-US" sz="4400" dirty="0"/>
              <a:t>Soo GO-so seen may-DEE-dah El may dah.</a:t>
            </a:r>
          </a:p>
        </p:txBody>
      </p:sp>
      <p:pic>
        <p:nvPicPr>
          <p:cNvPr id="4" name="Graphic 3" descr="Xylophone with solid fill">
            <a:extLst>
              <a:ext uri="{FF2B5EF4-FFF2-40B4-BE49-F238E27FC236}">
                <a16:creationId xmlns:a16="http://schemas.microsoft.com/office/drawing/2014/main" id="{48E15E32-CA14-7E91-0A2D-955BD1F783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1115787">
            <a:off x="10575841" y="3147223"/>
            <a:ext cx="947418" cy="914400"/>
          </a:xfrm>
          <a:prstGeom prst="rect">
            <a:avLst/>
          </a:prstGeom>
        </p:spPr>
      </p:pic>
      <p:pic>
        <p:nvPicPr>
          <p:cNvPr id="6" name="Graphic 5" descr="Piano with solid fill">
            <a:extLst>
              <a:ext uri="{FF2B5EF4-FFF2-40B4-BE49-F238E27FC236}">
                <a16:creationId xmlns:a16="http://schemas.microsoft.com/office/drawing/2014/main" id="{C0B1F0C1-8722-FD47-20FF-20F757B7D2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655895">
            <a:off x="10466659" y="977274"/>
            <a:ext cx="947418" cy="914400"/>
          </a:xfrm>
          <a:prstGeom prst="rect">
            <a:avLst/>
          </a:prstGeom>
        </p:spPr>
      </p:pic>
      <p:pic>
        <p:nvPicPr>
          <p:cNvPr id="8" name="Graphic 7" descr="Guitar with solid fill">
            <a:extLst>
              <a:ext uri="{FF2B5EF4-FFF2-40B4-BE49-F238E27FC236}">
                <a16:creationId xmlns:a16="http://schemas.microsoft.com/office/drawing/2014/main" id="{A2F4618A-8573-D781-0347-AF6BDC3CCC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96041" y="5166613"/>
            <a:ext cx="1352427" cy="130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6775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6001</TotalTime>
  <Words>523</Words>
  <Application>Microsoft Office PowerPoint</Application>
  <PresentationFormat>Widescreen</PresentationFormat>
  <Paragraphs>114</Paragraphs>
  <Slides>24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Aptos</vt:lpstr>
      <vt:lpstr>Aptos Display</vt:lpstr>
      <vt:lpstr>Arial</vt:lpstr>
      <vt:lpstr>Calibri</vt:lpstr>
      <vt:lpstr>Comic Sans MS</vt:lpstr>
      <vt:lpstr>Office Theme</vt:lpstr>
      <vt:lpstr>Global Adventures</vt:lpstr>
      <vt:lpstr>Theme Verse</vt:lpstr>
      <vt:lpstr>Explore the Country</vt:lpstr>
      <vt:lpstr>PowerPoint Presentation</vt:lpstr>
      <vt:lpstr>Madrid  (the capital city)</vt:lpstr>
      <vt:lpstr>Natural  Beauty</vt:lpstr>
      <vt:lpstr>PowerPoint Presentation</vt:lpstr>
      <vt:lpstr>PowerPoint Presentation</vt:lpstr>
      <vt:lpstr>PowerPoint Presentation</vt:lpstr>
      <vt:lpstr>PowerPoint Presentation</vt:lpstr>
      <vt:lpstr>Spain Won the Futbol World Cup in 2026</vt:lpstr>
      <vt:lpstr>PowerPoint Presentation</vt:lpstr>
      <vt:lpstr>PowerPoint Presentation</vt:lpstr>
      <vt:lpstr>PowerPoint Presentation</vt:lpstr>
      <vt:lpstr>PowerPoint Presentation</vt:lpstr>
      <vt:lpstr>Mosaico Center</vt:lpstr>
      <vt:lpstr>Adventure Story</vt:lpstr>
      <vt:lpstr>When the Church Prays!</vt:lpstr>
      <vt:lpstr>People on Adventure</vt:lpstr>
      <vt:lpstr>PowerPoint Presentation</vt:lpstr>
      <vt:lpstr>Adventures in Culture</vt:lpstr>
      <vt:lpstr>Language – Polite Phrases</vt:lpstr>
      <vt:lpstr>The Joy of the Lord is My Strength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Janet Coates</dc:creator>
  <cp:lastModifiedBy>Janet Coates</cp:lastModifiedBy>
  <cp:revision>8</cp:revision>
  <dcterms:created xsi:type="dcterms:W3CDTF">2025-01-06T16:31:28Z</dcterms:created>
  <dcterms:modified xsi:type="dcterms:W3CDTF">2026-09-15T20:25:12Z</dcterms:modified>
</cp:coreProperties>
</file>