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A0000"/>
    <a:srgbClr val="760000"/>
    <a:srgbClr val="8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62"/>
    <p:restoredTop sz="94658"/>
  </p:normalViewPr>
  <p:slideViewPr>
    <p:cSldViewPr snapToGrid="0">
      <p:cViewPr varScale="1">
        <p:scale>
          <a:sx n="120" d="100"/>
          <a:sy n="120" d="100"/>
        </p:scale>
        <p:origin x="91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D758B6-AAF5-AEAD-AA42-D2A359D12D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28022F5-5D3C-198E-A941-806A1F0D0F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2DA8FE-16C3-F742-67A9-B81DA7B5AF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A28F-08CE-2C4C-94B1-D16397136B1B}" type="datetimeFigureOut">
              <a:rPr lang="en-US" smtClean="0"/>
              <a:t>8/31/26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14E916-A513-E294-412A-DE6226189C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4199AC-22D9-F8E3-E8AA-F1BF5E1BE7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87879-E8BC-9147-8FA4-895A467BD6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9531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A50BB9-BB8C-FFF3-8C34-7C06F02E04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56DBB9-EC75-FC16-040E-799F72F27D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F97CE9-2AAD-2687-64B7-755899D418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A28F-08CE-2C4C-94B1-D16397136B1B}" type="datetimeFigureOut">
              <a:rPr lang="en-US" smtClean="0"/>
              <a:t>8/31/26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1DE603-268E-DD69-738B-8BAC11ABA2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9CE992-CAE4-3E97-BA87-87CFDC718E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87879-E8BC-9147-8FA4-895A467BD6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96883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116839-9D6D-87E3-8738-F92250CDD9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F5921A-B253-2920-D630-2AC9F7C8FC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1DABDF-06E8-D47B-7837-60F20B2984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A28F-08CE-2C4C-94B1-D16397136B1B}" type="datetimeFigureOut">
              <a:rPr lang="en-US" smtClean="0"/>
              <a:t>8/31/26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2BA27B-51CA-6091-90CD-219105371C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E153B3-83C3-9FA1-4B60-4D222456C9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87879-E8BC-9147-8FA4-895A467BD6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87711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FDA3CF-CBA7-ABB5-F012-19D1B44220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4D0E3C-548C-DCBC-30B5-400A0D792B3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941EF8-5891-2714-CE18-1893F834C8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1D2012-83D2-F551-92F0-6DC2D48C2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A28F-08CE-2C4C-94B1-D16397136B1B}" type="datetimeFigureOut">
              <a:rPr lang="en-US" smtClean="0"/>
              <a:t>8/31/26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750FC3-550A-ABED-C377-E03654FC7E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18EE3C-BF09-55A0-E861-A3240640D9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87879-E8BC-9147-8FA4-895A467BD6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18664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9B93BE-CC89-3E40-ADC5-A3408257CF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99295E-DA72-A717-1D55-77BE677C7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E6C1EF9-03D4-3544-CA63-3E1E85FD1C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CC98240-932B-2AC4-927D-361E70693D0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D1920FF-65F1-FF28-3303-86E9B9CE47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4F2346F-969D-5AB7-F469-FEC7339644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A28F-08CE-2C4C-94B1-D16397136B1B}" type="datetimeFigureOut">
              <a:rPr lang="en-US" smtClean="0"/>
              <a:t>8/31/26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48D367A-BF61-565D-3597-355792664E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C035444-B9A8-26CD-DB8A-196A553974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87879-E8BC-9147-8FA4-895A467BD6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766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94813D-A49E-9A25-A1B5-57D468EBD1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4C4601-D148-E62B-9E07-8D4F19852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A28F-08CE-2C4C-94B1-D16397136B1B}" type="datetimeFigureOut">
              <a:rPr lang="en-US" smtClean="0"/>
              <a:t>8/31/26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5477308-A13D-F6A3-6F64-FC6290DBFA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6503888-B712-9D72-FB9C-1F67569E79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87879-E8BC-9147-8FA4-895A467BD6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96656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B135693-2223-5019-0B21-1A59C390B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A28F-08CE-2C4C-94B1-D16397136B1B}" type="datetimeFigureOut">
              <a:rPr lang="en-US" smtClean="0"/>
              <a:t>8/31/26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F082923-8357-8B19-13DA-62DC6DC899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449ADB-A8A8-F208-01E2-0F612F173C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87879-E8BC-9147-8FA4-895A467BD6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4440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A2A4BB-DA4C-6569-D88A-E00F493758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C22137-F9BE-89FA-6524-BBDCCDF835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7D65FBB-EFB5-4112-D9CC-28D860C553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410966-37DD-E196-797A-0BB7A641F3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A28F-08CE-2C4C-94B1-D16397136B1B}" type="datetimeFigureOut">
              <a:rPr lang="en-US" smtClean="0"/>
              <a:t>8/31/26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39E10A0-CD69-E423-684E-EDD1F6E090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9E106A-8223-9B84-8B56-59F624CFA1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87879-E8BC-9147-8FA4-895A467BD6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4584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10702E-8582-1C39-87B0-77565BCA0D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42FC5D0-7778-DBFB-1347-BB407B4FA23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590010-475B-A0FA-D766-9887ADDACC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4E9569-E38B-0B2B-9DC3-6C1CF28F79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A28F-08CE-2C4C-94B1-D16397136B1B}" type="datetimeFigureOut">
              <a:rPr lang="en-US" smtClean="0"/>
              <a:t>8/31/26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A6E09E-B367-C9F9-8807-103900668B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1B40E0-A952-D6EB-5EDE-4D25657911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87879-E8BC-9147-8FA4-895A467BD6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10556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4AA456-688E-7C4E-0389-79A6C988D4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52C35A-CB56-230C-9005-73AC1B2CDC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87CDBD-BE68-3DB2-F04E-27ABF97081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A28F-08CE-2C4C-94B1-D16397136B1B}" type="datetimeFigureOut">
              <a:rPr lang="en-US" smtClean="0"/>
              <a:t>8/31/26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2BBF0B-1E79-F7A8-2146-E405B43D60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847D43-3FC0-FDB1-FC89-A9D59068FF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87879-E8BC-9147-8FA4-895A467BD6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8087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9DCD58A-5C15-44AF-6348-468A6CDC93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655B450-A48D-B0E6-3654-58C1E99B66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DCBE19-7C29-0056-16FE-68221C88C9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A28F-08CE-2C4C-94B1-D16397136B1B}" type="datetimeFigureOut">
              <a:rPr lang="en-US" smtClean="0"/>
              <a:t>8/31/26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FD132E-3886-8332-ACAD-6CD8053FBB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EBD51B-3255-342D-5FD3-A2EC2CC552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87879-E8BC-9147-8FA4-895A467BD6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92104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1DF9E56-2F9A-EB17-278A-D5BCBE3E37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D48316-6ADD-9B21-D8E6-F26BFAB43B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889B6D-7FBA-4937-28EF-C30B524D489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7EFA28F-08CE-2C4C-94B1-D16397136B1B}" type="datetimeFigureOut">
              <a:rPr lang="en-US" smtClean="0"/>
              <a:t>8/31/26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8FA817-E0E4-A02A-3C72-979CF32AF5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77C52C-3657-D695-6966-AC10D6393FD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7D87879-E8BC-9147-8FA4-895A467BD6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59542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7127FD-E0A1-CF99-4BC6-08AA2BCDB2A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A6B364F-D2FE-614C-A23A-7A1CE4A2679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9D9DEF7-E83E-03C7-DE89-AFBD4363B8B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263" y="708"/>
            <a:ext cx="12190737" cy="6857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9747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6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152E604-4A20-2ED3-0A93-FEA3287EF5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42D8993-920D-7278-4805-A7B4F1F1148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5387"/>
            <a:ext cx="12193261" cy="6852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0707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6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152E604-4A20-2ED3-0A93-FEA3287EF5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42D8993-920D-7278-4805-A7B4F1F1148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" y="3046"/>
            <a:ext cx="12193261" cy="6852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758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6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152E604-4A20-2ED3-0A93-FEA3287EF5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42D8993-920D-7278-4805-A7B4F1F1148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2" y="3047"/>
            <a:ext cx="12193260" cy="6852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850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6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152E604-4A20-2ED3-0A93-FEA3287EF5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42D8993-920D-7278-4805-A7B4F1F1148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2" y="3046"/>
            <a:ext cx="12193260" cy="6852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658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6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152E604-4A20-2ED3-0A93-FEA3287EF5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42D8993-920D-7278-4805-A7B4F1F1148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4" y="3047"/>
            <a:ext cx="12193256" cy="6852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597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05C7A34-E514-F3C2-82E2-3394EC704F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02EACBA-1197-ECE7-CAB8-9FFC357DDD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41E6F7C-C28A-43EC-E3EA-EDE13897DF0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4" y="4218"/>
            <a:ext cx="12193256" cy="6852609"/>
          </a:xfrm>
          <a:prstGeom prst="rect">
            <a:avLst/>
          </a:prstGeom>
          <a:solidFill>
            <a:schemeClr val="tx1"/>
          </a:solidFill>
        </p:spPr>
      </p:pic>
    </p:spTree>
    <p:extLst>
      <p:ext uri="{BB962C8B-B14F-4D97-AF65-F5344CB8AC3E}">
        <p14:creationId xmlns:p14="http://schemas.microsoft.com/office/powerpoint/2010/main" val="1126563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3E24AD-C136-36E4-EE54-23BE6FF82F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E423850-5228-4A95-D758-9399DA6E4D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C5326A1-B65F-6BD3-90D4-D9CEDDFCF92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4" y="3046"/>
            <a:ext cx="12193256" cy="6854953"/>
          </a:xfrm>
          <a:prstGeom prst="rect">
            <a:avLst/>
          </a:prstGeom>
          <a:solidFill>
            <a:schemeClr val="tx1"/>
          </a:solidFill>
        </p:spPr>
      </p:pic>
    </p:spTree>
    <p:extLst>
      <p:ext uri="{BB962C8B-B14F-4D97-AF65-F5344CB8AC3E}">
        <p14:creationId xmlns:p14="http://schemas.microsoft.com/office/powerpoint/2010/main" val="156203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0</Words>
  <Application>Microsoft Macintosh PowerPoint</Application>
  <PresentationFormat>Widescreen</PresentationFormat>
  <Paragraphs>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Karen Cantu</dc:creator>
  <cp:lastModifiedBy>Karen Cantu</cp:lastModifiedBy>
  <cp:revision>10</cp:revision>
  <dcterms:created xsi:type="dcterms:W3CDTF">2025-08-15T14:55:56Z</dcterms:created>
  <dcterms:modified xsi:type="dcterms:W3CDTF">2026-08-31T19:56:09Z</dcterms:modified>
</cp:coreProperties>
</file>