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  <a:srgbClr val="760000"/>
    <a:srgbClr val="8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62"/>
    <p:restoredTop sz="94658"/>
  </p:normalViewPr>
  <p:slideViewPr>
    <p:cSldViewPr snapToGrid="0">
      <p:cViewPr varScale="1">
        <p:scale>
          <a:sx n="120" d="100"/>
          <a:sy n="120" d="100"/>
        </p:scale>
        <p:origin x="9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758B6-AAF5-AEAD-AA42-D2A359D12D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8022F5-5D3C-198E-A941-806A1F0D0F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DA8FE-16C3-F742-67A9-B81DA7B5A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4E916-A513-E294-412A-DE6226189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199AC-22D9-F8E3-E8AA-F1BF5E1BE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31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AA456-688E-7C4E-0389-79A6C988D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52C35A-CB56-230C-9005-73AC1B2CDC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87CDBD-BE68-3DB2-F04E-27ABF970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2BBF0B-1E79-F7A8-2146-E405B43D6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47D43-3FC0-FDB1-FC89-A9D59068F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808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DCD58A-5C15-44AF-6348-468A6CDC93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55B450-A48D-B0E6-3654-58C1E99B66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CBE19-7C29-0056-16FE-68221C88C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FD132E-3886-8332-ACAD-6CD8053FB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BD51B-3255-342D-5FD3-A2EC2CC55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210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50BB9-BB8C-FFF3-8C34-7C06F02E0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6DBB9-EC75-FC16-040E-799F72F27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F97CE9-2AAD-2687-64B7-755899D41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1DE603-268E-DD69-738B-8BAC11AB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CE992-CAE4-3E97-BA87-87CFDC718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88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16839-9D6D-87E3-8738-F92250CDD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F5921A-B253-2920-D630-2AC9F7C8F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1DABDF-06E8-D47B-7837-60F20B298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2BA27B-51CA-6091-90CD-219105371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153B3-83C3-9FA1-4B60-4D222456C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771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DA3CF-CBA7-ABB5-F012-19D1B4422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D0E3C-548C-DCBC-30B5-400A0D792B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941EF8-5891-2714-CE18-1893F834C8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1D2012-83D2-F551-92F0-6DC2D48C2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750FC3-550A-ABED-C377-E03654FC7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18EE3C-BF09-55A0-E861-A3240640D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866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B93BE-CC89-3E40-ADC5-A3408257C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9295E-DA72-A717-1D55-77BE677C7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6C1EF9-03D4-3544-CA63-3E1E85FD1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C98240-932B-2AC4-927D-361E70693D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1920FF-65F1-FF28-3303-86E9B9CE47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F2346F-969D-5AB7-F469-FEC733964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8D367A-BF61-565D-3597-355792664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035444-B9A8-26CD-DB8A-196A55397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66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4813D-A49E-9A25-A1B5-57D468EBD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C4601-D148-E62B-9E07-8D4F19852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477308-A13D-F6A3-6F64-FC6290DBF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503888-B712-9D72-FB9C-1F67569E7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665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135693-2223-5019-0B21-1A59C390B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82923-8357-8B19-13DA-62DC6DC89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449ADB-A8A8-F208-01E2-0F612F173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444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2A4BB-DA4C-6569-D88A-E00F49375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22137-F9BE-89FA-6524-BBDCCDF83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D65FBB-EFB5-4112-D9CC-28D860C55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410966-37DD-E196-797A-0BB7A641F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9E10A0-CD69-E423-684E-EDD1F6E09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9E106A-8223-9B84-8B56-59F624CFA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458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0702E-8582-1C39-87B0-77565BCA0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2FC5D0-7778-DBFB-1347-BB407B4FA2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90010-475B-A0FA-D766-9887ADDAC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4E9569-E38B-0B2B-9DC3-6C1CF28F7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A6E09E-B367-C9F9-8807-103900668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1B40E0-A952-D6EB-5EDE-4D256579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5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DF9E56-2F9A-EB17-278A-D5BCBE3E3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48316-6ADD-9B21-D8E6-F26BFAB43B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89B6D-7FBA-4937-28EF-C30B524D4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EFA28F-08CE-2C4C-94B1-D16397136B1B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FA817-E0E4-A02A-3C72-979CF32AF5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7C52C-3657-D695-6966-AC10D6393F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D87879-E8BC-9147-8FA4-895A467BD6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9542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127FD-E0A1-CF99-4BC6-08AA2BCDB2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6B364F-D2FE-614C-A23A-7A1CE4A267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D9DEF7-E83E-03C7-DE89-AFBD4363B8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63" y="708"/>
            <a:ext cx="12190736" cy="6857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974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2E604-4A20-2ED3-0A93-FEA3287EF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2D8993-920D-7278-4805-A7B4F1F114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" y="5387"/>
            <a:ext cx="12193258" cy="685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70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2E604-4A20-2ED3-0A93-FEA3287EF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2D8993-920D-7278-4805-A7B4F1F114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" y="3046"/>
            <a:ext cx="12193258" cy="685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75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2E604-4A20-2ED3-0A93-FEA3287EF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2D8993-920D-7278-4805-A7B4F1F114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" y="3047"/>
            <a:ext cx="12193258" cy="685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5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2E604-4A20-2ED3-0A93-FEA3287EF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2D8993-920D-7278-4805-A7B4F1F114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" y="3046"/>
            <a:ext cx="12193258" cy="685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65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2E604-4A20-2ED3-0A93-FEA3287EF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2D8993-920D-7278-4805-A7B4F1F114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1253" y="5391"/>
            <a:ext cx="12193252" cy="685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9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BD84F-6855-E1EF-E703-9A883C8AA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1D88C1-CD11-53DF-CEE4-F356A6B2A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A2D974-9E77-1185-9DFE-5B9D077A50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" y="4218"/>
            <a:ext cx="12193254" cy="6852608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27613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0</Words>
  <Application>Microsoft Macintosh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Karen Cantu</dc:creator>
  <cp:lastModifiedBy>Karen Cantu</cp:lastModifiedBy>
  <cp:revision>15</cp:revision>
  <dcterms:created xsi:type="dcterms:W3CDTF">2025-08-15T14:55:56Z</dcterms:created>
  <dcterms:modified xsi:type="dcterms:W3CDTF">2026-08-31T19:43:46Z</dcterms:modified>
</cp:coreProperties>
</file>