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19" y="5387"/>
            <a:ext cx="12182423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3046"/>
            <a:ext cx="12182423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3" y="3047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4218"/>
            <a:ext cx="1218241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12</cp:revision>
  <dcterms:created xsi:type="dcterms:W3CDTF">2025-08-15T14:55:56Z</dcterms:created>
  <dcterms:modified xsi:type="dcterms:W3CDTF">2026-10-01T17:09:41Z</dcterms:modified>
</cp:coreProperties>
</file>