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4" r:id="rId8"/>
    <p:sldId id="265" r:id="rId9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8A0000"/>
    <a:srgbClr val="760000"/>
    <a:srgbClr val="8900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762"/>
    <p:restoredTop sz="94675"/>
  </p:normalViewPr>
  <p:slideViewPr>
    <p:cSldViewPr snapToGrid="0">
      <p:cViewPr varScale="1">
        <p:scale>
          <a:sx n="119" d="100"/>
          <a:sy n="119" d="100"/>
        </p:scale>
        <p:origin x="968" y="18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theme" Target="theme/theme1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viewProps" Target="viewProps.xml"/><Relationship Id="rId5" Type="http://schemas.openxmlformats.org/officeDocument/2006/relationships/slide" Target="slides/slide4.xml"/><Relationship Id="rId10" Type="http://schemas.openxmlformats.org/officeDocument/2006/relationships/presProps" Target="presProps.xml"/><Relationship Id="rId4" Type="http://schemas.openxmlformats.org/officeDocument/2006/relationships/slide" Target="slides/slide3.xml"/><Relationship Id="rId9" Type="http://schemas.openxmlformats.org/officeDocument/2006/relationships/slide" Target="slides/slide8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7D758B6-AAF5-AEAD-AA42-D2A359D12D3F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28022F5-5D3C-198E-A941-806A1F0D0FA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42DA8FE-16C3-F742-67A9-B81DA7B5AF5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C14E916-A513-E294-412A-DE6226189C9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24199AC-22D9-F8E3-E8AA-F1BF5E1BE7B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953158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FA50BB9-BB8C-FFF3-8C34-7C06F02E044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56DBB9-EC75-FC16-040E-799F72F27D96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DF97CE9-2AAD-2687-64B7-755899D418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31DE603-268E-DD69-738B-8BAC11ABA27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19CE992-CAE4-3E97-BA87-87CFDC718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8968837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4116839-9D6D-87E3-8738-F92250CDD99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6DF5921A-B253-2920-D630-2AC9F7C8FC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F91DABDF-06E8-D47B-7837-60F20B29840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62BA27B-51CA-6091-90CD-219105371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153B3-83C3-9FA1-4B60-4D222456C9C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87711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AFDA3CF-CBA7-ABB5-F012-19D1B44220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24D0E3C-548C-DCBC-30B5-400A0D792B3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9941EF8-5891-2714-CE18-1893F834C8F2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61D2012-83D2-F551-92F0-6DC2D48C28B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1750FC3-550A-ABED-C377-E03654FC7E7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D18EE3C-BF09-55A0-E861-A3240640D9C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8186648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79B93BE-CC89-3E40-ADC5-A3408257CF2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99295E-DA72-A717-1D55-77BE677C741B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4E6C1EF9-03D4-3544-CA63-3E1E85FD1CE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CC98240-932B-2AC4-927D-361E70693D01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D1920FF-65F1-FF28-3303-86E9B9CE4748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14F2346F-969D-5AB7-F469-FEC7339644E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48D367A-BF61-565D-3597-355792664E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BC035444-B9A8-26CD-DB8A-196A5539747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076619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E94813D-A49E-9A25-A1B5-57D468EBD1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C34C4601-D148-E62B-9E07-8D4F198521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D5477308-A13D-F6A3-6F64-FC6290DBFA8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6503888-B712-9D72-FB9C-1F67569E794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7966567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B135693-2223-5019-0B21-1A59C390BD0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8F082923-8357-8B19-13DA-62DC6DC89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449ADB-A8A8-F208-01E2-0F612F173C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94440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5FA2A4BB-DA4C-6569-D88A-E00F49375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DAC22137-F9BE-89FA-6524-BBDCCDF835E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C7D65FBB-EFB5-4112-D9CC-28D860C5532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E4410966-37DD-E196-797A-0BB7A641F3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39E10A0-CD69-E423-684E-EDD1F6E0902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B9E106A-8223-9B84-8B56-59F624CFA1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458486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710702E-8582-1C39-87B0-77565BCA0D2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542FC5D0-7778-DBFB-1347-BB407B4FA237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1590010-475B-A0FA-D766-9887ADDACC6E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E4E9569-E38B-0B2B-9DC3-6C1CF28F797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6A6E09E-B367-C9F9-8807-103900668B8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D1B40E0-A952-D6EB-5EDE-4D25657911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1055623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34AA456-688E-7C4E-0389-79A6C988D42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BA52C35A-CB56-230C-9005-73AC1B2CDC5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87CDBD-BE68-3DB2-F04E-27ABF970817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B2BBF0B-1E79-F7A8-2146-E405B43D60C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847D43-3FC0-FDB1-FC89-A9D59068FF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80875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A9DCD58A-5C15-44AF-6348-468A6CDC9394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1655B450-A48D-B0E6-3654-58C1E99B6633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DCBE19-7C29-0056-16FE-68221C88C96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FD132E-3886-8332-ACAD-6CD8053FBB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8EBD51B-3255-342D-5FD3-A2EC2CC552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4921048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61DF9E56-2F9A-EB17-278A-D5BCBE3E379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AD48316-6ADD-9B21-D8E6-F26BFAB43BA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889B6D-7FBA-4937-28EF-C30B524D489F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37EFA28F-08CE-2C4C-94B1-D16397136B1B}" type="datetimeFigureOut">
              <a:rPr lang="en-US" smtClean="0"/>
              <a:t>10/13/26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A8FA817-E0E4-A02A-3C72-979CF32AF5A5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E77C52C-3657-D695-6966-AC10D6393FD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B7D87879-E8BC-9147-8FA4-895A467BD651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65954298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F7127FD-E0A1-CF99-4BC6-08AA2BCDB2AE}"/>
              </a:ext>
            </a:extLst>
          </p:cNvPr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6A6B364F-D2FE-614C-A23A-7A1CE4A26799}"/>
              </a:ext>
            </a:extLst>
          </p:cNvPr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39D9DEF7-E83E-03C7-DE89-AFBD4363B8B9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1263" y="708"/>
            <a:ext cx="12190736" cy="685728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67974771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drape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0" y="538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53070783"/>
      </p:ext>
    </p:extLst>
  </p:cSld>
  <p:clrMapOvr>
    <a:masterClrMapping/>
  </p:clrMapOvr>
  <mc:AlternateContent xmlns:mc="http://schemas.openxmlformats.org/markup-compatibility/2006" xmlns:p15="http://schemas.microsoft.com/office/powerpoint/2012/main">
    <mc:Choice Requires="p15">
      <p:transition xmlns:p14="http://schemas.microsoft.com/office/powerpoint/2010/main" spd="slow" p14:dur="2000">
        <p15:prstTrans prst="wind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790" y="5389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4875876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7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848503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421" y="3046"/>
            <a:ext cx="12182419" cy="68526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7465800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152E604-4A20-2ED3-0A93-FEA3287EF5FC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42D8993-920D-7278-4805-A7B4F1F114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4166" y="5391"/>
            <a:ext cx="12182414" cy="68526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975974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3CBD84F-6855-E1EF-E703-9A883C8AAFF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301D88C1-CD11-53DF-CEE4-F356A6B2A23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FA2D974-9E77-1185-9DFE-5B9D077A50E7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9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32761338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219F6BD-1E14-85DB-F2EA-BDC752FB47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000D3FF0-7DBA-8AEE-01C5-8DD4273E3F4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D51ADC2A-1295-23E7-16ED-C4B1F24E4F1D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/>
          <a:stretch/>
        </p:blipFill>
        <p:spPr>
          <a:xfrm>
            <a:off x="5" y="4218"/>
            <a:ext cx="12193254" cy="6852608"/>
          </a:xfrm>
          <a:prstGeom prst="rect">
            <a:avLst/>
          </a:prstGeom>
          <a:solidFill>
            <a:schemeClr val="tx1"/>
          </a:solidFill>
        </p:spPr>
      </p:pic>
    </p:spTree>
    <p:extLst>
      <p:ext uri="{BB962C8B-B14F-4D97-AF65-F5344CB8AC3E}">
        <p14:creationId xmlns:p14="http://schemas.microsoft.com/office/powerpoint/2010/main" val="198267413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med" p14:dur="700">
        <p:fade/>
      </p:transition>
    </mc:Choice>
    <mc:Fallback xmlns="">
      <p:transition spd="med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87</TotalTime>
  <Words>0</Words>
  <Application>Microsoft Macintosh PowerPoint</Application>
  <PresentationFormat>Widescreen</PresentationFormat>
  <Paragraphs>0</Paragraphs>
  <Slides>8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8</vt:i4>
      </vt:variant>
    </vt:vector>
  </HeadingPairs>
  <TitlesOfParts>
    <vt:vector size="12" baseType="lpstr">
      <vt:lpstr>Aptos</vt:lpstr>
      <vt:lpstr>Aptos Display</vt:lpstr>
      <vt:lpstr>Arial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Karen Cantu</dc:creator>
  <cp:lastModifiedBy>Karen Cantu</cp:lastModifiedBy>
  <cp:revision>16</cp:revision>
  <dcterms:created xsi:type="dcterms:W3CDTF">2025-08-15T14:55:56Z</dcterms:created>
  <dcterms:modified xsi:type="dcterms:W3CDTF">2026-10-13T19:58:34Z</dcterms:modified>
</cp:coreProperties>
</file>