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6BD-1E14-85DB-F2EA-BDC752FB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D3FF0-7DBA-8AEE-01C5-8DD4273E3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ADC2A-1295-23E7-16ED-C4B1F24E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826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15</cp:revision>
  <dcterms:created xsi:type="dcterms:W3CDTF">2025-08-15T14:55:56Z</dcterms:created>
  <dcterms:modified xsi:type="dcterms:W3CDTF">2026-09-28T20:46:08Z</dcterms:modified>
</cp:coreProperties>
</file>