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7"/>
            <a:ext cx="12182417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2" y="3046"/>
            <a:ext cx="12182417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Macintosh PowerPoint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16</cp:revision>
  <dcterms:created xsi:type="dcterms:W3CDTF">2025-08-15T14:55:56Z</dcterms:created>
  <dcterms:modified xsi:type="dcterms:W3CDTF">2026-09-28T20:54:10Z</dcterms:modified>
</cp:coreProperties>
</file>