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5387"/>
            <a:ext cx="12182421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21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7"/>
            <a:ext cx="12182421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21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4" y="3047"/>
            <a:ext cx="12182416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E24AD-C136-36E4-EE54-23BE6FF82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423850-5228-4A95-D758-9399DA6E4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5326A1-B65F-6BD3-90D4-D9CEDDFCF9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3046"/>
            <a:ext cx="12193256" cy="685495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562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C7A34-E514-F3C2-82E2-3394EC70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EACBA-1197-ECE7-CAB8-9FFC357D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E6F7C-C28A-43EC-E3EA-EDE13897D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4218"/>
            <a:ext cx="12193256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126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15</cp:revision>
  <dcterms:created xsi:type="dcterms:W3CDTF">2025-08-15T14:55:56Z</dcterms:created>
  <dcterms:modified xsi:type="dcterms:W3CDTF">2026-10-14T13:53:00Z</dcterms:modified>
</cp:coreProperties>
</file>