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3047"/>
            <a:ext cx="1218241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DE9ED-4D0F-4650-DE8D-1EB9A165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342E0-BFF5-0EBF-7558-0FD282272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927DC-FADA-BB0E-E7EE-79E2E2011C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5" y="3047"/>
            <a:ext cx="12182414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15</cp:revision>
  <dcterms:created xsi:type="dcterms:W3CDTF">2025-08-15T14:55:56Z</dcterms:created>
  <dcterms:modified xsi:type="dcterms:W3CDTF">2026-10-14T14:05:16Z</dcterms:modified>
</cp:coreProperties>
</file>