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58"/>
  </p:normalViewPr>
  <p:slideViewPr>
    <p:cSldViewPr snapToGrid="0">
      <p:cViewPr varScale="1">
        <p:scale>
          <a:sx n="120" d="100"/>
          <a:sy n="120" d="100"/>
        </p:scale>
        <p:origin x="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7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5387"/>
            <a:ext cx="12193259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3046"/>
            <a:ext cx="12193259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3047"/>
            <a:ext cx="12193259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3046"/>
            <a:ext cx="12193259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7"/>
            <a:ext cx="1219325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12</cp:revision>
  <dcterms:created xsi:type="dcterms:W3CDTF">2025-08-15T14:55:56Z</dcterms:created>
  <dcterms:modified xsi:type="dcterms:W3CDTF">2026-08-31T19:54:07Z</dcterms:modified>
</cp:coreProperties>
</file>